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5" r:id="rId1"/>
  </p:sldMasterIdLst>
  <p:sldIdLst>
    <p:sldId id="256" r:id="rId2"/>
    <p:sldId id="257" r:id="rId3"/>
    <p:sldId id="258" r:id="rId4"/>
    <p:sldId id="259" r:id="rId5"/>
    <p:sldId id="260" r:id="rId6"/>
    <p:sldId id="261" r:id="rId7"/>
    <p:sldId id="262" r:id="rId8"/>
    <p:sldId id="263" r:id="rId9"/>
    <p:sldId id="264" r:id="rId10"/>
    <p:sldId id="266" r:id="rId11"/>
    <p:sldId id="267" r:id="rId12"/>
    <p:sldId id="265" r:id="rId13"/>
    <p:sldId id="269" r:id="rId14"/>
    <p:sldId id="270" r:id="rId15"/>
    <p:sldId id="271" r:id="rId16"/>
    <p:sldId id="272" r:id="rId17"/>
    <p:sldId id="273" r:id="rId18"/>
    <p:sldId id="274" r:id="rId19"/>
    <p:sldId id="275" r:id="rId20"/>
    <p:sldId id="276" r:id="rId21"/>
    <p:sldId id="281" r:id="rId22"/>
    <p:sldId id="282" r:id="rId23"/>
    <p:sldId id="279" r:id="rId24"/>
    <p:sldId id="280" r:id="rId25"/>
    <p:sldId id="278" r:id="rId26"/>
    <p:sldId id="277" r:id="rId27"/>
  </p:sldIdLst>
  <p:sldSz cx="12192000" cy="6858000"/>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3333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5" d="100"/>
          <a:sy n="75" d="100"/>
        </p:scale>
        <p:origin x="72" y="1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descr="Tag=AccentColor&#10;Flavor=Light&#10;Target=FillAndLine">
            <a:extLst>
              <a:ext uri="{FF2B5EF4-FFF2-40B4-BE49-F238E27FC236}">
                <a16:creationId xmlns:a16="http://schemas.microsoft.com/office/drawing/2014/main" id="{DA381740-063A-41A4-836D-85D14980EEF0}"/>
              </a:ext>
            </a:extLst>
          </p:cNvPr>
          <p:cNvSpPr/>
          <p:nvPr/>
        </p:nvSpPr>
        <p:spPr>
          <a:xfrm>
            <a:off x="838200" y="4736883"/>
            <a:ext cx="4243589" cy="27432"/>
          </a:xfrm>
          <a:custGeom>
            <a:avLst/>
            <a:gdLst>
              <a:gd name="csX0" fmla="*/ 0 w 4243589"/>
              <a:gd name="csY0" fmla="*/ 0 h 27432"/>
              <a:gd name="csX1" fmla="*/ 563791 w 4243589"/>
              <a:gd name="csY1" fmla="*/ 0 h 27432"/>
              <a:gd name="csX2" fmla="*/ 1042710 w 4243589"/>
              <a:gd name="csY2" fmla="*/ 0 h 27432"/>
              <a:gd name="csX3" fmla="*/ 1564066 w 4243589"/>
              <a:gd name="csY3" fmla="*/ 0 h 27432"/>
              <a:gd name="csX4" fmla="*/ 2212729 w 4243589"/>
              <a:gd name="csY4" fmla="*/ 0 h 27432"/>
              <a:gd name="csX5" fmla="*/ 2776520 w 4243589"/>
              <a:gd name="csY5" fmla="*/ 0 h 27432"/>
              <a:gd name="csX6" fmla="*/ 3297875 w 4243589"/>
              <a:gd name="csY6" fmla="*/ 0 h 27432"/>
              <a:gd name="csX7" fmla="*/ 4243589 w 4243589"/>
              <a:gd name="csY7" fmla="*/ 0 h 27432"/>
              <a:gd name="csX8" fmla="*/ 4243589 w 4243589"/>
              <a:gd name="csY8" fmla="*/ 27432 h 27432"/>
              <a:gd name="csX9" fmla="*/ 3637362 w 4243589"/>
              <a:gd name="csY9" fmla="*/ 27432 h 27432"/>
              <a:gd name="csX10" fmla="*/ 3116007 w 4243589"/>
              <a:gd name="csY10" fmla="*/ 27432 h 27432"/>
              <a:gd name="csX11" fmla="*/ 2424908 w 4243589"/>
              <a:gd name="csY11" fmla="*/ 27432 h 27432"/>
              <a:gd name="csX12" fmla="*/ 1861117 w 4243589"/>
              <a:gd name="csY12" fmla="*/ 27432 h 27432"/>
              <a:gd name="csX13" fmla="*/ 1382198 w 4243589"/>
              <a:gd name="csY13" fmla="*/ 27432 h 27432"/>
              <a:gd name="csX14" fmla="*/ 733535 w 4243589"/>
              <a:gd name="csY14" fmla="*/ 27432 h 27432"/>
              <a:gd name="csX15" fmla="*/ 0 w 4243589"/>
              <a:gd name="csY15" fmla="*/ 27432 h 27432"/>
              <a:gd name="csX16" fmla="*/ 0 w 4243589"/>
              <a:gd name="csY16" fmla="*/ 0 h 27432"/>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24EF9DF8-704A-44AE-8850-307DDACC9387}"/>
              </a:ext>
            </a:extLst>
          </p:cNvPr>
          <p:cNvSpPr>
            <a:spLocks noGrp="1"/>
          </p:cNvSpPr>
          <p:nvPr>
            <p:ph type="ctrTitle"/>
          </p:nvPr>
        </p:nvSpPr>
        <p:spPr>
          <a:xfrm>
            <a:off x="841248" y="448056"/>
            <a:ext cx="10515600" cy="4069080"/>
          </a:xfrm>
        </p:spPr>
        <p:txBody>
          <a:bodyPr anchor="b">
            <a:noAutofit/>
          </a:bodyPr>
          <a:lstStyle>
            <a:lvl1pPr algn="l">
              <a:defRPr sz="96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CC72E09-06F3-48B9-9B95-DE15EC98017B}"/>
              </a:ext>
            </a:extLst>
          </p:cNvPr>
          <p:cNvSpPr>
            <a:spLocks noGrp="1"/>
          </p:cNvSpPr>
          <p:nvPr>
            <p:ph type="subTitle" idx="1"/>
          </p:nvPr>
        </p:nvSpPr>
        <p:spPr>
          <a:xfrm>
            <a:off x="841248" y="4983480"/>
            <a:ext cx="10515600" cy="1124712"/>
          </a:xfrm>
        </p:spPr>
        <p:txBody>
          <a:bodyPr>
            <a:norm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E11CD474-E5E1-4D01-97F6-0C9FC09332C0}"/>
              </a:ext>
            </a:extLst>
          </p:cNvPr>
          <p:cNvSpPr>
            <a:spLocks noGrp="1"/>
          </p:cNvSpPr>
          <p:nvPr>
            <p:ph type="dt" sz="half" idx="10"/>
          </p:nvPr>
        </p:nvSpPr>
        <p:spPr/>
        <p:txBody>
          <a:bodyPr/>
          <a:lstStyle/>
          <a:p>
            <a:fld id="{72345051-2045-45DA-935E-2E3CA1A69ADC}" type="datetimeFigureOut">
              <a:rPr lang="en-US" smtClean="0"/>
              <a:t>1/2/2026</a:t>
            </a:fld>
            <a:endParaRPr lang="en-US" dirty="0"/>
          </a:p>
        </p:txBody>
      </p:sp>
      <p:sp>
        <p:nvSpPr>
          <p:cNvPr id="5" name="Footer Placeholder 4">
            <a:extLst>
              <a:ext uri="{FF2B5EF4-FFF2-40B4-BE49-F238E27FC236}">
                <a16:creationId xmlns:a16="http://schemas.microsoft.com/office/drawing/2014/main" id="{C636BBC7-EB9B-4B36-88E9-DBF65D270E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8786C7-DD8D-492F-9A9A-A7B3EBE27FE9}"/>
              </a:ext>
            </a:extLst>
          </p:cNvPr>
          <p:cNvSpPr>
            <a:spLocks noGrp="1"/>
          </p:cNvSpPr>
          <p:nvPr>
            <p:ph type="sldNum" sz="quarter" idx="12"/>
          </p:nvPr>
        </p:nvSpPr>
        <p:spPr/>
        <p:txBody>
          <a:bodyPr/>
          <a:lstStyle/>
          <a:p>
            <a:fld id="{A7CD31F4-64FA-4BA0-9498-67783267A8C8}" type="slidenum">
              <a:rPr lang="en-US" smtClean="0"/>
              <a:t>‹nº›</a:t>
            </a:fld>
            <a:endParaRPr lang="en-US"/>
          </a:p>
        </p:txBody>
      </p:sp>
    </p:spTree>
    <p:extLst>
      <p:ext uri="{BB962C8B-B14F-4D97-AF65-F5344CB8AC3E}">
        <p14:creationId xmlns:p14="http://schemas.microsoft.com/office/powerpoint/2010/main" val="21391400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7CF8D-FF51-4FD8-B968-A2C85073478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661A953-02EA-491B-A215-AF8420D74D3A}"/>
              </a:ext>
            </a:extLst>
          </p:cNvPr>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4084D1E-BC98-44E4-8D2C-89CCDC293331}"/>
              </a:ext>
            </a:extLst>
          </p:cNvPr>
          <p:cNvSpPr>
            <a:spLocks noGrp="1"/>
          </p:cNvSpPr>
          <p:nvPr>
            <p:ph type="dt" sz="half" idx="10"/>
          </p:nvPr>
        </p:nvSpPr>
        <p:spPr/>
        <p:txBody>
          <a:bodyPr/>
          <a:lstStyle/>
          <a:p>
            <a:fld id="{72345051-2045-45DA-935E-2E3CA1A69ADC}" type="datetimeFigureOut">
              <a:rPr lang="en-US" smtClean="0"/>
              <a:t>1/2/2026</a:t>
            </a:fld>
            <a:endParaRPr lang="en-US"/>
          </a:p>
        </p:txBody>
      </p:sp>
      <p:sp>
        <p:nvSpPr>
          <p:cNvPr id="5" name="Footer Placeholder 4">
            <a:extLst>
              <a:ext uri="{FF2B5EF4-FFF2-40B4-BE49-F238E27FC236}">
                <a16:creationId xmlns:a16="http://schemas.microsoft.com/office/drawing/2014/main" id="{513019EB-9C2B-4833-B72A-14769415972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F6E764-5688-45F5-94ED-A7357D2F5689}"/>
              </a:ext>
            </a:extLst>
          </p:cNvPr>
          <p:cNvSpPr>
            <a:spLocks noGrp="1"/>
          </p:cNvSpPr>
          <p:nvPr>
            <p:ph type="sldNum" sz="quarter" idx="12"/>
          </p:nvPr>
        </p:nvSpPr>
        <p:spPr/>
        <p:txBody>
          <a:bodyPr/>
          <a:lstStyle/>
          <a:p>
            <a:fld id="{A7CD31F4-64FA-4BA0-9498-67783267A8C8}" type="slidenum">
              <a:rPr lang="en-US" smtClean="0"/>
              <a:t>‹nº›</a:t>
            </a:fld>
            <a:endParaRPr lang="en-US"/>
          </a:p>
        </p:txBody>
      </p:sp>
    </p:spTree>
    <p:extLst>
      <p:ext uri="{BB962C8B-B14F-4D97-AF65-F5344CB8AC3E}">
        <p14:creationId xmlns:p14="http://schemas.microsoft.com/office/powerpoint/2010/main" val="25862296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20E3CB6-3025-40BF-A04B-A7B0CB4C01F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EDD5CB3-8B24-48C7-89D3-8DCAD36A453D}"/>
              </a:ext>
            </a:extLst>
          </p:cNvPr>
          <p:cNvSpPr>
            <a:spLocks noGrp="1"/>
          </p:cNvSpPr>
          <p:nvPr>
            <p:ph type="body" orient="vert" idx="1"/>
          </p:nvPr>
        </p:nvSpPr>
        <p:spPr>
          <a:xfrm>
            <a:off x="838200" y="365125"/>
            <a:ext cx="7734300" cy="5811838"/>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150BC931-E2BF-4C1D-91AA-89F82F8268B2}"/>
              </a:ext>
            </a:extLst>
          </p:cNvPr>
          <p:cNvSpPr>
            <a:spLocks noGrp="1"/>
          </p:cNvSpPr>
          <p:nvPr>
            <p:ph type="dt" sz="half" idx="10"/>
          </p:nvPr>
        </p:nvSpPr>
        <p:spPr/>
        <p:txBody>
          <a:bodyPr/>
          <a:lstStyle/>
          <a:p>
            <a:fld id="{72345051-2045-45DA-935E-2E3CA1A69ADC}" type="datetimeFigureOut">
              <a:rPr lang="en-US" smtClean="0"/>
              <a:t>1/2/2026</a:t>
            </a:fld>
            <a:endParaRPr lang="en-US"/>
          </a:p>
        </p:txBody>
      </p:sp>
      <p:sp>
        <p:nvSpPr>
          <p:cNvPr id="5" name="Footer Placeholder 4">
            <a:extLst>
              <a:ext uri="{FF2B5EF4-FFF2-40B4-BE49-F238E27FC236}">
                <a16:creationId xmlns:a16="http://schemas.microsoft.com/office/drawing/2014/main" id="{7548A135-AEE9-4483-957E-3D143318DD0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8DEFD4-A052-46B3-B2AE-F3091D8A2F7B}"/>
              </a:ext>
            </a:extLst>
          </p:cNvPr>
          <p:cNvSpPr>
            <a:spLocks noGrp="1"/>
          </p:cNvSpPr>
          <p:nvPr>
            <p:ph type="sldNum" sz="quarter" idx="12"/>
          </p:nvPr>
        </p:nvSpPr>
        <p:spPr/>
        <p:txBody>
          <a:bodyPr/>
          <a:lstStyle/>
          <a:p>
            <a:fld id="{A7CD31F4-64FA-4BA0-9498-67783267A8C8}" type="slidenum">
              <a:rPr lang="en-US" smtClean="0"/>
              <a:t>‹nº›</a:t>
            </a:fld>
            <a:endParaRPr lang="en-US"/>
          </a:p>
        </p:txBody>
      </p:sp>
    </p:spTree>
    <p:extLst>
      <p:ext uri="{BB962C8B-B14F-4D97-AF65-F5344CB8AC3E}">
        <p14:creationId xmlns:p14="http://schemas.microsoft.com/office/powerpoint/2010/main" val="37743665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5D02BC-5A24-47F7-A4DF-B93FBC0C51B0}"/>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8E9219E-EE74-4093-94D6-F663E059C504}"/>
              </a:ext>
            </a:extLst>
          </p:cNvPr>
          <p:cNvSpPr>
            <a:spLocks noGrp="1"/>
          </p:cNvSpPr>
          <p:nvPr>
            <p:ph idx="1"/>
          </p:nvPr>
        </p:nvSpPr>
        <p:spPr>
          <a:xfrm>
            <a:off x="838200" y="1929384"/>
            <a:ext cx="10515600" cy="4251960"/>
          </a:xfrm>
        </p:spPr>
        <p:txBody>
          <a:bodyPr>
            <a:normAutofit/>
          </a:bodyPr>
          <a:lstStyle>
            <a:lvl1pPr>
              <a:defRPr sz="2800"/>
            </a:lvl1pPr>
            <a:lvl2pPr>
              <a:defRPr sz="2400"/>
            </a:lvl2pPr>
            <a:lvl3pPr>
              <a:defRPr sz="20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2A61642-BFBA-48AE-A29C-C2AA7386AE95}"/>
              </a:ext>
            </a:extLst>
          </p:cNvPr>
          <p:cNvSpPr>
            <a:spLocks noGrp="1"/>
          </p:cNvSpPr>
          <p:nvPr>
            <p:ph type="dt" sz="half" idx="10"/>
          </p:nvPr>
        </p:nvSpPr>
        <p:spPr/>
        <p:txBody>
          <a:bodyPr/>
          <a:lstStyle/>
          <a:p>
            <a:fld id="{72345051-2045-45DA-935E-2E3CA1A69ADC}" type="datetimeFigureOut">
              <a:rPr lang="en-US" smtClean="0"/>
              <a:t>1/2/2026</a:t>
            </a:fld>
            <a:endParaRPr lang="en-US"/>
          </a:p>
        </p:txBody>
      </p:sp>
      <p:sp>
        <p:nvSpPr>
          <p:cNvPr id="5" name="Footer Placeholder 4">
            <a:extLst>
              <a:ext uri="{FF2B5EF4-FFF2-40B4-BE49-F238E27FC236}">
                <a16:creationId xmlns:a16="http://schemas.microsoft.com/office/drawing/2014/main" id="{2AD2029B-6646-4DBF-A302-76A513FC64D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E6D4DFD-766F-4E45-A00C-2B5E8CE9A908}"/>
              </a:ext>
            </a:extLst>
          </p:cNvPr>
          <p:cNvSpPr>
            <a:spLocks noGrp="1"/>
          </p:cNvSpPr>
          <p:nvPr>
            <p:ph type="sldNum" sz="quarter" idx="12"/>
          </p:nvPr>
        </p:nvSpPr>
        <p:spPr/>
        <p:txBody>
          <a:bodyPr/>
          <a:lstStyle/>
          <a:p>
            <a:fld id="{A7CD31F4-64FA-4BA0-9498-67783267A8C8}" type="slidenum">
              <a:rPr lang="en-US" smtClean="0"/>
              <a:t>‹nº›</a:t>
            </a:fld>
            <a:endParaRPr lang="en-US"/>
          </a:p>
        </p:txBody>
      </p:sp>
      <p:sp>
        <p:nvSpPr>
          <p:cNvPr id="8" name="Rectangle 7" descr="Tag=AccentColor&#10;Flavor=Light&#10;Target=FillAndLine">
            <a:extLst>
              <a:ext uri="{FF2B5EF4-FFF2-40B4-BE49-F238E27FC236}">
                <a16:creationId xmlns:a16="http://schemas.microsoft.com/office/drawing/2014/main" id="{EBDD1931-9E86-4402-9A68-33A2D9EFB198}"/>
              </a:ext>
            </a:extLst>
          </p:cNvPr>
          <p:cNvSpPr/>
          <p:nvPr/>
        </p:nvSpPr>
        <p:spPr>
          <a:xfrm>
            <a:off x="838199" y="1709928"/>
            <a:ext cx="10515600" cy="27432"/>
          </a:xfrm>
          <a:custGeom>
            <a:avLst/>
            <a:gdLst>
              <a:gd name="csX0" fmla="*/ 0 w 10515600"/>
              <a:gd name="csY0" fmla="*/ 0 h 27432"/>
              <a:gd name="csX1" fmla="*/ 446913 w 10515600"/>
              <a:gd name="csY1" fmla="*/ 0 h 27432"/>
              <a:gd name="csX2" fmla="*/ 1104138 w 10515600"/>
              <a:gd name="csY2" fmla="*/ 0 h 27432"/>
              <a:gd name="csX3" fmla="*/ 1866519 w 10515600"/>
              <a:gd name="csY3" fmla="*/ 0 h 27432"/>
              <a:gd name="csX4" fmla="*/ 2208276 w 10515600"/>
              <a:gd name="csY4" fmla="*/ 0 h 27432"/>
              <a:gd name="csX5" fmla="*/ 2550033 w 10515600"/>
              <a:gd name="csY5" fmla="*/ 0 h 27432"/>
              <a:gd name="csX6" fmla="*/ 3417570 w 10515600"/>
              <a:gd name="csY6" fmla="*/ 0 h 27432"/>
              <a:gd name="csX7" fmla="*/ 4074795 w 10515600"/>
              <a:gd name="csY7" fmla="*/ 0 h 27432"/>
              <a:gd name="csX8" fmla="*/ 4416552 w 10515600"/>
              <a:gd name="csY8" fmla="*/ 0 h 27432"/>
              <a:gd name="csX9" fmla="*/ 5073777 w 10515600"/>
              <a:gd name="csY9" fmla="*/ 0 h 27432"/>
              <a:gd name="csX10" fmla="*/ 5941314 w 10515600"/>
              <a:gd name="csY10" fmla="*/ 0 h 27432"/>
              <a:gd name="csX11" fmla="*/ 6493383 w 10515600"/>
              <a:gd name="csY11" fmla="*/ 0 h 27432"/>
              <a:gd name="csX12" fmla="*/ 7045452 w 10515600"/>
              <a:gd name="csY12" fmla="*/ 0 h 27432"/>
              <a:gd name="csX13" fmla="*/ 7702677 w 10515600"/>
              <a:gd name="csY13" fmla="*/ 0 h 27432"/>
              <a:gd name="csX14" fmla="*/ 8465058 w 10515600"/>
              <a:gd name="csY14" fmla="*/ 0 h 27432"/>
              <a:gd name="csX15" fmla="*/ 9227439 w 10515600"/>
              <a:gd name="csY15" fmla="*/ 0 h 27432"/>
              <a:gd name="csX16" fmla="*/ 10515600 w 10515600"/>
              <a:gd name="csY16" fmla="*/ 0 h 27432"/>
              <a:gd name="csX17" fmla="*/ 10515600 w 10515600"/>
              <a:gd name="csY17" fmla="*/ 27432 h 27432"/>
              <a:gd name="csX18" fmla="*/ 10068687 w 10515600"/>
              <a:gd name="csY18" fmla="*/ 27432 h 27432"/>
              <a:gd name="csX19" fmla="*/ 9201150 w 10515600"/>
              <a:gd name="csY19" fmla="*/ 27432 h 27432"/>
              <a:gd name="csX20" fmla="*/ 8543925 w 10515600"/>
              <a:gd name="csY20" fmla="*/ 27432 h 27432"/>
              <a:gd name="csX21" fmla="*/ 8202168 w 10515600"/>
              <a:gd name="csY21" fmla="*/ 27432 h 27432"/>
              <a:gd name="csX22" fmla="*/ 7544943 w 10515600"/>
              <a:gd name="csY22" fmla="*/ 27432 h 27432"/>
              <a:gd name="csX23" fmla="*/ 6992874 w 10515600"/>
              <a:gd name="csY23" fmla="*/ 27432 h 27432"/>
              <a:gd name="csX24" fmla="*/ 6440805 w 10515600"/>
              <a:gd name="csY24" fmla="*/ 27432 h 27432"/>
              <a:gd name="csX25" fmla="*/ 5888736 w 10515600"/>
              <a:gd name="csY25" fmla="*/ 27432 h 27432"/>
              <a:gd name="csX26" fmla="*/ 5336667 w 10515600"/>
              <a:gd name="csY26" fmla="*/ 27432 h 27432"/>
              <a:gd name="csX27" fmla="*/ 4574286 w 10515600"/>
              <a:gd name="csY27" fmla="*/ 27432 h 27432"/>
              <a:gd name="csX28" fmla="*/ 3917061 w 10515600"/>
              <a:gd name="csY28" fmla="*/ 27432 h 27432"/>
              <a:gd name="csX29" fmla="*/ 3575304 w 10515600"/>
              <a:gd name="csY29" fmla="*/ 27432 h 27432"/>
              <a:gd name="csX30" fmla="*/ 3023235 w 10515600"/>
              <a:gd name="csY30" fmla="*/ 27432 h 27432"/>
              <a:gd name="csX31" fmla="*/ 2260854 w 10515600"/>
              <a:gd name="csY31" fmla="*/ 27432 h 27432"/>
              <a:gd name="csX32" fmla="*/ 1813941 w 10515600"/>
              <a:gd name="csY32" fmla="*/ 27432 h 27432"/>
              <a:gd name="csX33" fmla="*/ 946404 w 10515600"/>
              <a:gd name="csY33" fmla="*/ 27432 h 27432"/>
              <a:gd name="csX34" fmla="*/ 0 w 10515600"/>
              <a:gd name="csY34" fmla="*/ 27432 h 27432"/>
              <a:gd name="csX35" fmla="*/ 0 w 10515600"/>
              <a:gd name="csY35" fmla="*/ 0 h 27432"/>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 ang="0">
                <a:pos x="csX22" y="csY22"/>
              </a:cxn>
              <a:cxn ang="0">
                <a:pos x="csX23" y="csY23"/>
              </a:cxn>
              <a:cxn ang="0">
                <a:pos x="csX24" y="csY24"/>
              </a:cxn>
              <a:cxn ang="0">
                <a:pos x="csX25" y="csY25"/>
              </a:cxn>
              <a:cxn ang="0">
                <a:pos x="csX26" y="csY26"/>
              </a:cxn>
              <a:cxn ang="0">
                <a:pos x="csX27" y="csY27"/>
              </a:cxn>
              <a:cxn ang="0">
                <a:pos x="csX28" y="csY28"/>
              </a:cxn>
              <a:cxn ang="0">
                <a:pos x="csX29" y="csY29"/>
              </a:cxn>
              <a:cxn ang="0">
                <a:pos x="csX30" y="csY30"/>
              </a:cxn>
              <a:cxn ang="0">
                <a:pos x="csX31" y="csY31"/>
              </a:cxn>
              <a:cxn ang="0">
                <a:pos x="csX32" y="csY32"/>
              </a:cxn>
              <a:cxn ang="0">
                <a:pos x="csX33" y="csY33"/>
              </a:cxn>
              <a:cxn ang="0">
                <a:pos x="csX34" y="csY34"/>
              </a:cxn>
              <a:cxn ang="0">
                <a:pos x="csX35" y="cs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6068258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218C0-6540-400C-BB51-353D5FD5CB00}"/>
              </a:ext>
            </a:extLst>
          </p:cNvPr>
          <p:cNvSpPr>
            <a:spLocks noGrp="1"/>
          </p:cNvSpPr>
          <p:nvPr>
            <p:ph type="title"/>
          </p:nvPr>
        </p:nvSpPr>
        <p:spPr>
          <a:xfrm>
            <a:off x="841248" y="448056"/>
            <a:ext cx="10515600" cy="4069080"/>
          </a:xfrm>
        </p:spPr>
        <p:txBody>
          <a:bodyPr anchor="b">
            <a:normAutofit/>
          </a:bodyPr>
          <a:lstStyle>
            <a:lvl1pPr>
              <a:defRPr sz="8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A81CD69-43B3-4FF7-AA41-30C36C957E65}"/>
              </a:ext>
            </a:extLst>
          </p:cNvPr>
          <p:cNvSpPr>
            <a:spLocks noGrp="1"/>
          </p:cNvSpPr>
          <p:nvPr>
            <p:ph type="body" idx="1"/>
          </p:nvPr>
        </p:nvSpPr>
        <p:spPr>
          <a:xfrm>
            <a:off x="841248" y="4983480"/>
            <a:ext cx="10515600" cy="1124712"/>
          </a:xfrm>
        </p:spPr>
        <p:txBody>
          <a:bodyPr>
            <a:normAutofit/>
          </a:bodyPr>
          <a:lstStyle>
            <a:lvl1pPr marL="0" indent="0">
              <a:buNone/>
              <a:defRPr sz="28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2BF300D-5CBE-47E9-A193-E23C8314D0EA}"/>
              </a:ext>
            </a:extLst>
          </p:cNvPr>
          <p:cNvSpPr>
            <a:spLocks noGrp="1"/>
          </p:cNvSpPr>
          <p:nvPr>
            <p:ph type="dt" sz="half" idx="10"/>
          </p:nvPr>
        </p:nvSpPr>
        <p:spPr/>
        <p:txBody>
          <a:bodyPr/>
          <a:lstStyle/>
          <a:p>
            <a:fld id="{72345051-2045-45DA-935E-2E3CA1A69ADC}" type="datetimeFigureOut">
              <a:rPr lang="en-US" smtClean="0"/>
              <a:t>1/2/2026</a:t>
            </a:fld>
            <a:endParaRPr lang="en-US"/>
          </a:p>
        </p:txBody>
      </p:sp>
      <p:sp>
        <p:nvSpPr>
          <p:cNvPr id="5" name="Footer Placeholder 4">
            <a:extLst>
              <a:ext uri="{FF2B5EF4-FFF2-40B4-BE49-F238E27FC236}">
                <a16:creationId xmlns:a16="http://schemas.microsoft.com/office/drawing/2014/main" id="{56E7DF3F-C51A-4DB1-9FCE-E3E0D8E925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269CF4-FAAB-44EF-A2A5-8352B4AA384F}"/>
              </a:ext>
            </a:extLst>
          </p:cNvPr>
          <p:cNvSpPr>
            <a:spLocks noGrp="1"/>
          </p:cNvSpPr>
          <p:nvPr>
            <p:ph type="sldNum" sz="quarter" idx="12"/>
          </p:nvPr>
        </p:nvSpPr>
        <p:spPr/>
        <p:txBody>
          <a:bodyPr/>
          <a:lstStyle/>
          <a:p>
            <a:fld id="{A7CD31F4-64FA-4BA0-9498-67783267A8C8}" type="slidenum">
              <a:rPr lang="en-US" smtClean="0"/>
              <a:t>‹nº›</a:t>
            </a:fld>
            <a:endParaRPr lang="en-US"/>
          </a:p>
        </p:txBody>
      </p:sp>
      <p:sp>
        <p:nvSpPr>
          <p:cNvPr id="7" name="Rectangle 6" descr="Tag=AccentColor&#10;Flavor=Light&#10;Target=FillAndLine">
            <a:extLst>
              <a:ext uri="{FF2B5EF4-FFF2-40B4-BE49-F238E27FC236}">
                <a16:creationId xmlns:a16="http://schemas.microsoft.com/office/drawing/2014/main" id="{417A8947-4521-4FE1-8E44-27363435CE1B}"/>
              </a:ext>
            </a:extLst>
          </p:cNvPr>
          <p:cNvSpPr/>
          <p:nvPr/>
        </p:nvSpPr>
        <p:spPr>
          <a:xfrm>
            <a:off x="838200" y="4736883"/>
            <a:ext cx="4243589" cy="27432"/>
          </a:xfrm>
          <a:custGeom>
            <a:avLst/>
            <a:gdLst>
              <a:gd name="csX0" fmla="*/ 0 w 4243589"/>
              <a:gd name="csY0" fmla="*/ 0 h 27432"/>
              <a:gd name="csX1" fmla="*/ 563791 w 4243589"/>
              <a:gd name="csY1" fmla="*/ 0 h 27432"/>
              <a:gd name="csX2" fmla="*/ 1042710 w 4243589"/>
              <a:gd name="csY2" fmla="*/ 0 h 27432"/>
              <a:gd name="csX3" fmla="*/ 1564066 w 4243589"/>
              <a:gd name="csY3" fmla="*/ 0 h 27432"/>
              <a:gd name="csX4" fmla="*/ 2212729 w 4243589"/>
              <a:gd name="csY4" fmla="*/ 0 h 27432"/>
              <a:gd name="csX5" fmla="*/ 2776520 w 4243589"/>
              <a:gd name="csY5" fmla="*/ 0 h 27432"/>
              <a:gd name="csX6" fmla="*/ 3297875 w 4243589"/>
              <a:gd name="csY6" fmla="*/ 0 h 27432"/>
              <a:gd name="csX7" fmla="*/ 4243589 w 4243589"/>
              <a:gd name="csY7" fmla="*/ 0 h 27432"/>
              <a:gd name="csX8" fmla="*/ 4243589 w 4243589"/>
              <a:gd name="csY8" fmla="*/ 27432 h 27432"/>
              <a:gd name="csX9" fmla="*/ 3637362 w 4243589"/>
              <a:gd name="csY9" fmla="*/ 27432 h 27432"/>
              <a:gd name="csX10" fmla="*/ 3116007 w 4243589"/>
              <a:gd name="csY10" fmla="*/ 27432 h 27432"/>
              <a:gd name="csX11" fmla="*/ 2424908 w 4243589"/>
              <a:gd name="csY11" fmla="*/ 27432 h 27432"/>
              <a:gd name="csX12" fmla="*/ 1861117 w 4243589"/>
              <a:gd name="csY12" fmla="*/ 27432 h 27432"/>
              <a:gd name="csX13" fmla="*/ 1382198 w 4243589"/>
              <a:gd name="csY13" fmla="*/ 27432 h 27432"/>
              <a:gd name="csX14" fmla="*/ 733535 w 4243589"/>
              <a:gd name="csY14" fmla="*/ 27432 h 27432"/>
              <a:gd name="csX15" fmla="*/ 0 w 4243589"/>
              <a:gd name="csY15" fmla="*/ 27432 h 27432"/>
              <a:gd name="csX16" fmla="*/ 0 w 4243589"/>
              <a:gd name="csY16" fmla="*/ 0 h 27432"/>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8836538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DE264-531D-49C1-A8AF-2B4C1D218FAB}"/>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4B9A1B8-2F1B-46AA-858A-CFFF5AF7CEB0}"/>
              </a:ext>
            </a:extLst>
          </p:cNvPr>
          <p:cNvSpPr>
            <a:spLocks noGrp="1"/>
          </p:cNvSpPr>
          <p:nvPr>
            <p:ph sz="half" idx="1"/>
          </p:nvPr>
        </p:nvSpPr>
        <p:spPr>
          <a:xfrm>
            <a:off x="838200" y="1929384"/>
            <a:ext cx="5181600" cy="42519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6E6B9631-18C0-43BD-8AF3-9137D6D4C234}"/>
              </a:ext>
            </a:extLst>
          </p:cNvPr>
          <p:cNvSpPr>
            <a:spLocks noGrp="1"/>
          </p:cNvSpPr>
          <p:nvPr>
            <p:ph sz="half" idx="2"/>
          </p:nvPr>
        </p:nvSpPr>
        <p:spPr>
          <a:xfrm>
            <a:off x="6172200" y="1929384"/>
            <a:ext cx="5181600" cy="42519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E9032FCA-14C6-4497-9C27-3F58062442CE}"/>
              </a:ext>
            </a:extLst>
          </p:cNvPr>
          <p:cNvSpPr>
            <a:spLocks noGrp="1"/>
          </p:cNvSpPr>
          <p:nvPr>
            <p:ph type="dt" sz="half" idx="10"/>
          </p:nvPr>
        </p:nvSpPr>
        <p:spPr/>
        <p:txBody>
          <a:bodyPr/>
          <a:lstStyle/>
          <a:p>
            <a:fld id="{72345051-2045-45DA-935E-2E3CA1A69ADC}" type="datetimeFigureOut">
              <a:rPr lang="en-US" smtClean="0"/>
              <a:t>1/2/2026</a:t>
            </a:fld>
            <a:endParaRPr lang="en-US"/>
          </a:p>
        </p:txBody>
      </p:sp>
      <p:sp>
        <p:nvSpPr>
          <p:cNvPr id="6" name="Footer Placeholder 5">
            <a:extLst>
              <a:ext uri="{FF2B5EF4-FFF2-40B4-BE49-F238E27FC236}">
                <a16:creationId xmlns:a16="http://schemas.microsoft.com/office/drawing/2014/main" id="{961E5057-693B-4E10-958E-0ABE79FEC70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70CECB1-0A35-4C10-9D3D-FE4404283011}"/>
              </a:ext>
            </a:extLst>
          </p:cNvPr>
          <p:cNvSpPr>
            <a:spLocks noGrp="1"/>
          </p:cNvSpPr>
          <p:nvPr>
            <p:ph type="sldNum" sz="quarter" idx="12"/>
          </p:nvPr>
        </p:nvSpPr>
        <p:spPr/>
        <p:txBody>
          <a:bodyPr/>
          <a:lstStyle/>
          <a:p>
            <a:fld id="{A7CD31F4-64FA-4BA0-9498-67783267A8C8}" type="slidenum">
              <a:rPr lang="en-US" smtClean="0"/>
              <a:t>‹nº›</a:t>
            </a:fld>
            <a:endParaRPr lang="en-US"/>
          </a:p>
        </p:txBody>
      </p:sp>
      <p:sp>
        <p:nvSpPr>
          <p:cNvPr id="9" name="Rectangle 8" descr="Tag=AccentColor&#10;Flavor=Light&#10;Target=FillAndLine">
            <a:extLst>
              <a:ext uri="{FF2B5EF4-FFF2-40B4-BE49-F238E27FC236}">
                <a16:creationId xmlns:a16="http://schemas.microsoft.com/office/drawing/2014/main" id="{2FAAC677-2D37-4F63-9C4B-711A2988EE02}"/>
              </a:ext>
            </a:extLst>
          </p:cNvPr>
          <p:cNvSpPr/>
          <p:nvPr/>
        </p:nvSpPr>
        <p:spPr>
          <a:xfrm>
            <a:off x="838199" y="1709928"/>
            <a:ext cx="10515600" cy="27432"/>
          </a:xfrm>
          <a:custGeom>
            <a:avLst/>
            <a:gdLst>
              <a:gd name="csX0" fmla="*/ 0 w 10515600"/>
              <a:gd name="csY0" fmla="*/ 0 h 27432"/>
              <a:gd name="csX1" fmla="*/ 446913 w 10515600"/>
              <a:gd name="csY1" fmla="*/ 0 h 27432"/>
              <a:gd name="csX2" fmla="*/ 1104138 w 10515600"/>
              <a:gd name="csY2" fmla="*/ 0 h 27432"/>
              <a:gd name="csX3" fmla="*/ 1866519 w 10515600"/>
              <a:gd name="csY3" fmla="*/ 0 h 27432"/>
              <a:gd name="csX4" fmla="*/ 2208276 w 10515600"/>
              <a:gd name="csY4" fmla="*/ 0 h 27432"/>
              <a:gd name="csX5" fmla="*/ 2550033 w 10515600"/>
              <a:gd name="csY5" fmla="*/ 0 h 27432"/>
              <a:gd name="csX6" fmla="*/ 3417570 w 10515600"/>
              <a:gd name="csY6" fmla="*/ 0 h 27432"/>
              <a:gd name="csX7" fmla="*/ 4074795 w 10515600"/>
              <a:gd name="csY7" fmla="*/ 0 h 27432"/>
              <a:gd name="csX8" fmla="*/ 4416552 w 10515600"/>
              <a:gd name="csY8" fmla="*/ 0 h 27432"/>
              <a:gd name="csX9" fmla="*/ 5073777 w 10515600"/>
              <a:gd name="csY9" fmla="*/ 0 h 27432"/>
              <a:gd name="csX10" fmla="*/ 5941314 w 10515600"/>
              <a:gd name="csY10" fmla="*/ 0 h 27432"/>
              <a:gd name="csX11" fmla="*/ 6493383 w 10515600"/>
              <a:gd name="csY11" fmla="*/ 0 h 27432"/>
              <a:gd name="csX12" fmla="*/ 7045452 w 10515600"/>
              <a:gd name="csY12" fmla="*/ 0 h 27432"/>
              <a:gd name="csX13" fmla="*/ 7702677 w 10515600"/>
              <a:gd name="csY13" fmla="*/ 0 h 27432"/>
              <a:gd name="csX14" fmla="*/ 8465058 w 10515600"/>
              <a:gd name="csY14" fmla="*/ 0 h 27432"/>
              <a:gd name="csX15" fmla="*/ 9227439 w 10515600"/>
              <a:gd name="csY15" fmla="*/ 0 h 27432"/>
              <a:gd name="csX16" fmla="*/ 10515600 w 10515600"/>
              <a:gd name="csY16" fmla="*/ 0 h 27432"/>
              <a:gd name="csX17" fmla="*/ 10515600 w 10515600"/>
              <a:gd name="csY17" fmla="*/ 27432 h 27432"/>
              <a:gd name="csX18" fmla="*/ 10068687 w 10515600"/>
              <a:gd name="csY18" fmla="*/ 27432 h 27432"/>
              <a:gd name="csX19" fmla="*/ 9201150 w 10515600"/>
              <a:gd name="csY19" fmla="*/ 27432 h 27432"/>
              <a:gd name="csX20" fmla="*/ 8543925 w 10515600"/>
              <a:gd name="csY20" fmla="*/ 27432 h 27432"/>
              <a:gd name="csX21" fmla="*/ 8202168 w 10515600"/>
              <a:gd name="csY21" fmla="*/ 27432 h 27432"/>
              <a:gd name="csX22" fmla="*/ 7544943 w 10515600"/>
              <a:gd name="csY22" fmla="*/ 27432 h 27432"/>
              <a:gd name="csX23" fmla="*/ 6992874 w 10515600"/>
              <a:gd name="csY23" fmla="*/ 27432 h 27432"/>
              <a:gd name="csX24" fmla="*/ 6440805 w 10515600"/>
              <a:gd name="csY24" fmla="*/ 27432 h 27432"/>
              <a:gd name="csX25" fmla="*/ 5888736 w 10515600"/>
              <a:gd name="csY25" fmla="*/ 27432 h 27432"/>
              <a:gd name="csX26" fmla="*/ 5336667 w 10515600"/>
              <a:gd name="csY26" fmla="*/ 27432 h 27432"/>
              <a:gd name="csX27" fmla="*/ 4574286 w 10515600"/>
              <a:gd name="csY27" fmla="*/ 27432 h 27432"/>
              <a:gd name="csX28" fmla="*/ 3917061 w 10515600"/>
              <a:gd name="csY28" fmla="*/ 27432 h 27432"/>
              <a:gd name="csX29" fmla="*/ 3575304 w 10515600"/>
              <a:gd name="csY29" fmla="*/ 27432 h 27432"/>
              <a:gd name="csX30" fmla="*/ 3023235 w 10515600"/>
              <a:gd name="csY30" fmla="*/ 27432 h 27432"/>
              <a:gd name="csX31" fmla="*/ 2260854 w 10515600"/>
              <a:gd name="csY31" fmla="*/ 27432 h 27432"/>
              <a:gd name="csX32" fmla="*/ 1813941 w 10515600"/>
              <a:gd name="csY32" fmla="*/ 27432 h 27432"/>
              <a:gd name="csX33" fmla="*/ 946404 w 10515600"/>
              <a:gd name="csY33" fmla="*/ 27432 h 27432"/>
              <a:gd name="csX34" fmla="*/ 0 w 10515600"/>
              <a:gd name="csY34" fmla="*/ 27432 h 27432"/>
              <a:gd name="csX35" fmla="*/ 0 w 10515600"/>
              <a:gd name="csY35" fmla="*/ 0 h 27432"/>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 ang="0">
                <a:pos x="csX22" y="csY22"/>
              </a:cxn>
              <a:cxn ang="0">
                <a:pos x="csX23" y="csY23"/>
              </a:cxn>
              <a:cxn ang="0">
                <a:pos x="csX24" y="csY24"/>
              </a:cxn>
              <a:cxn ang="0">
                <a:pos x="csX25" y="csY25"/>
              </a:cxn>
              <a:cxn ang="0">
                <a:pos x="csX26" y="csY26"/>
              </a:cxn>
              <a:cxn ang="0">
                <a:pos x="csX27" y="csY27"/>
              </a:cxn>
              <a:cxn ang="0">
                <a:pos x="csX28" y="csY28"/>
              </a:cxn>
              <a:cxn ang="0">
                <a:pos x="csX29" y="csY29"/>
              </a:cxn>
              <a:cxn ang="0">
                <a:pos x="csX30" y="csY30"/>
              </a:cxn>
              <a:cxn ang="0">
                <a:pos x="csX31" y="csY31"/>
              </a:cxn>
              <a:cxn ang="0">
                <a:pos x="csX32" y="csY32"/>
              </a:cxn>
              <a:cxn ang="0">
                <a:pos x="csX33" y="csY33"/>
              </a:cxn>
              <a:cxn ang="0">
                <a:pos x="csX34" y="csY34"/>
              </a:cxn>
              <a:cxn ang="0">
                <a:pos x="csX35" y="cs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6310658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8AE282-8875-4F49-AB21-E1C2BCAEA1F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1712EA2-EF8C-4F18-BECF-AD121F72816A}"/>
              </a:ext>
            </a:extLst>
          </p:cNvPr>
          <p:cNvSpPr>
            <a:spLocks noGrp="1"/>
          </p:cNvSpPr>
          <p:nvPr>
            <p:ph type="body" idx="1"/>
          </p:nvPr>
        </p:nvSpPr>
        <p:spPr>
          <a:xfrm>
            <a:off x="839788" y="1938528"/>
            <a:ext cx="5157787" cy="823912"/>
          </a:xfrm>
        </p:spPr>
        <p:txBody>
          <a:bodyPr anchor="b">
            <a:normAutofit/>
          </a:bodyPr>
          <a:lstStyle>
            <a:lvl1pPr marL="0" indent="0">
              <a:buNone/>
              <a:defRPr sz="3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D7B59D4-E93F-40C1-A1A2-F1867830C678}"/>
              </a:ext>
            </a:extLst>
          </p:cNvPr>
          <p:cNvSpPr>
            <a:spLocks noGrp="1"/>
          </p:cNvSpPr>
          <p:nvPr>
            <p:ph sz="half" idx="2"/>
          </p:nvPr>
        </p:nvSpPr>
        <p:spPr>
          <a:xfrm>
            <a:off x="839788" y="2926080"/>
            <a:ext cx="5157787" cy="326440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6E810616-1C77-42AE-8449-D0B64E2B8475}"/>
              </a:ext>
            </a:extLst>
          </p:cNvPr>
          <p:cNvSpPr>
            <a:spLocks noGrp="1"/>
          </p:cNvSpPr>
          <p:nvPr>
            <p:ph type="body" sz="quarter" idx="3"/>
          </p:nvPr>
        </p:nvSpPr>
        <p:spPr>
          <a:xfrm>
            <a:off x="6172200" y="1938528"/>
            <a:ext cx="5183188" cy="823912"/>
          </a:xfrm>
        </p:spPr>
        <p:txBody>
          <a:bodyPr anchor="b">
            <a:normAutofit/>
          </a:bodyPr>
          <a:lstStyle>
            <a:lvl1pPr marL="0" indent="0">
              <a:buNone/>
              <a:defRPr sz="3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A74E172-AFE8-48E4-BBB0-CA6D4EC1127C}"/>
              </a:ext>
            </a:extLst>
          </p:cNvPr>
          <p:cNvSpPr>
            <a:spLocks noGrp="1"/>
          </p:cNvSpPr>
          <p:nvPr>
            <p:ph sz="quarter" idx="4"/>
          </p:nvPr>
        </p:nvSpPr>
        <p:spPr>
          <a:xfrm>
            <a:off x="6172200" y="2926080"/>
            <a:ext cx="5183188" cy="326440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4C9407CC-270D-4C98-B95C-7AE67D2E1913}"/>
              </a:ext>
            </a:extLst>
          </p:cNvPr>
          <p:cNvSpPr>
            <a:spLocks noGrp="1"/>
          </p:cNvSpPr>
          <p:nvPr>
            <p:ph type="dt" sz="half" idx="10"/>
          </p:nvPr>
        </p:nvSpPr>
        <p:spPr/>
        <p:txBody>
          <a:bodyPr/>
          <a:lstStyle/>
          <a:p>
            <a:fld id="{72345051-2045-45DA-935E-2E3CA1A69ADC}" type="datetimeFigureOut">
              <a:rPr lang="en-US" smtClean="0"/>
              <a:t>1/2/2026</a:t>
            </a:fld>
            <a:endParaRPr lang="en-US"/>
          </a:p>
        </p:txBody>
      </p:sp>
      <p:sp>
        <p:nvSpPr>
          <p:cNvPr id="8" name="Footer Placeholder 7">
            <a:extLst>
              <a:ext uri="{FF2B5EF4-FFF2-40B4-BE49-F238E27FC236}">
                <a16:creationId xmlns:a16="http://schemas.microsoft.com/office/drawing/2014/main" id="{454070D5-9B7B-47FC-9F75-F6AD9607452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28EAC17-33BE-4265-8C06-644C2D34FD3C}"/>
              </a:ext>
            </a:extLst>
          </p:cNvPr>
          <p:cNvSpPr>
            <a:spLocks noGrp="1"/>
          </p:cNvSpPr>
          <p:nvPr>
            <p:ph type="sldNum" sz="quarter" idx="12"/>
          </p:nvPr>
        </p:nvSpPr>
        <p:spPr/>
        <p:txBody>
          <a:bodyPr/>
          <a:lstStyle/>
          <a:p>
            <a:fld id="{A7CD31F4-64FA-4BA0-9498-67783267A8C8}" type="slidenum">
              <a:rPr lang="en-US" smtClean="0"/>
              <a:t>‹nº›</a:t>
            </a:fld>
            <a:endParaRPr lang="en-US"/>
          </a:p>
        </p:txBody>
      </p:sp>
      <p:sp>
        <p:nvSpPr>
          <p:cNvPr id="11" name="Rectangle 10" descr="Tag=AccentColor&#10;Flavor=Light&#10;Target=FillAndLine">
            <a:extLst>
              <a:ext uri="{FF2B5EF4-FFF2-40B4-BE49-F238E27FC236}">
                <a16:creationId xmlns:a16="http://schemas.microsoft.com/office/drawing/2014/main" id="{F634C457-AEBF-47D7-9200-BAD05D138B12}"/>
              </a:ext>
            </a:extLst>
          </p:cNvPr>
          <p:cNvSpPr/>
          <p:nvPr/>
        </p:nvSpPr>
        <p:spPr>
          <a:xfrm>
            <a:off x="838199" y="1709928"/>
            <a:ext cx="10515600" cy="27432"/>
          </a:xfrm>
          <a:custGeom>
            <a:avLst/>
            <a:gdLst>
              <a:gd name="csX0" fmla="*/ 0 w 10515600"/>
              <a:gd name="csY0" fmla="*/ 0 h 27432"/>
              <a:gd name="csX1" fmla="*/ 446913 w 10515600"/>
              <a:gd name="csY1" fmla="*/ 0 h 27432"/>
              <a:gd name="csX2" fmla="*/ 1104138 w 10515600"/>
              <a:gd name="csY2" fmla="*/ 0 h 27432"/>
              <a:gd name="csX3" fmla="*/ 1866519 w 10515600"/>
              <a:gd name="csY3" fmla="*/ 0 h 27432"/>
              <a:gd name="csX4" fmla="*/ 2208276 w 10515600"/>
              <a:gd name="csY4" fmla="*/ 0 h 27432"/>
              <a:gd name="csX5" fmla="*/ 2550033 w 10515600"/>
              <a:gd name="csY5" fmla="*/ 0 h 27432"/>
              <a:gd name="csX6" fmla="*/ 3417570 w 10515600"/>
              <a:gd name="csY6" fmla="*/ 0 h 27432"/>
              <a:gd name="csX7" fmla="*/ 4074795 w 10515600"/>
              <a:gd name="csY7" fmla="*/ 0 h 27432"/>
              <a:gd name="csX8" fmla="*/ 4416552 w 10515600"/>
              <a:gd name="csY8" fmla="*/ 0 h 27432"/>
              <a:gd name="csX9" fmla="*/ 5073777 w 10515600"/>
              <a:gd name="csY9" fmla="*/ 0 h 27432"/>
              <a:gd name="csX10" fmla="*/ 5941314 w 10515600"/>
              <a:gd name="csY10" fmla="*/ 0 h 27432"/>
              <a:gd name="csX11" fmla="*/ 6493383 w 10515600"/>
              <a:gd name="csY11" fmla="*/ 0 h 27432"/>
              <a:gd name="csX12" fmla="*/ 7045452 w 10515600"/>
              <a:gd name="csY12" fmla="*/ 0 h 27432"/>
              <a:gd name="csX13" fmla="*/ 7702677 w 10515600"/>
              <a:gd name="csY13" fmla="*/ 0 h 27432"/>
              <a:gd name="csX14" fmla="*/ 8465058 w 10515600"/>
              <a:gd name="csY14" fmla="*/ 0 h 27432"/>
              <a:gd name="csX15" fmla="*/ 9227439 w 10515600"/>
              <a:gd name="csY15" fmla="*/ 0 h 27432"/>
              <a:gd name="csX16" fmla="*/ 10515600 w 10515600"/>
              <a:gd name="csY16" fmla="*/ 0 h 27432"/>
              <a:gd name="csX17" fmla="*/ 10515600 w 10515600"/>
              <a:gd name="csY17" fmla="*/ 27432 h 27432"/>
              <a:gd name="csX18" fmla="*/ 10068687 w 10515600"/>
              <a:gd name="csY18" fmla="*/ 27432 h 27432"/>
              <a:gd name="csX19" fmla="*/ 9201150 w 10515600"/>
              <a:gd name="csY19" fmla="*/ 27432 h 27432"/>
              <a:gd name="csX20" fmla="*/ 8543925 w 10515600"/>
              <a:gd name="csY20" fmla="*/ 27432 h 27432"/>
              <a:gd name="csX21" fmla="*/ 8202168 w 10515600"/>
              <a:gd name="csY21" fmla="*/ 27432 h 27432"/>
              <a:gd name="csX22" fmla="*/ 7544943 w 10515600"/>
              <a:gd name="csY22" fmla="*/ 27432 h 27432"/>
              <a:gd name="csX23" fmla="*/ 6992874 w 10515600"/>
              <a:gd name="csY23" fmla="*/ 27432 h 27432"/>
              <a:gd name="csX24" fmla="*/ 6440805 w 10515600"/>
              <a:gd name="csY24" fmla="*/ 27432 h 27432"/>
              <a:gd name="csX25" fmla="*/ 5888736 w 10515600"/>
              <a:gd name="csY25" fmla="*/ 27432 h 27432"/>
              <a:gd name="csX26" fmla="*/ 5336667 w 10515600"/>
              <a:gd name="csY26" fmla="*/ 27432 h 27432"/>
              <a:gd name="csX27" fmla="*/ 4574286 w 10515600"/>
              <a:gd name="csY27" fmla="*/ 27432 h 27432"/>
              <a:gd name="csX28" fmla="*/ 3917061 w 10515600"/>
              <a:gd name="csY28" fmla="*/ 27432 h 27432"/>
              <a:gd name="csX29" fmla="*/ 3575304 w 10515600"/>
              <a:gd name="csY29" fmla="*/ 27432 h 27432"/>
              <a:gd name="csX30" fmla="*/ 3023235 w 10515600"/>
              <a:gd name="csY30" fmla="*/ 27432 h 27432"/>
              <a:gd name="csX31" fmla="*/ 2260854 w 10515600"/>
              <a:gd name="csY31" fmla="*/ 27432 h 27432"/>
              <a:gd name="csX32" fmla="*/ 1813941 w 10515600"/>
              <a:gd name="csY32" fmla="*/ 27432 h 27432"/>
              <a:gd name="csX33" fmla="*/ 946404 w 10515600"/>
              <a:gd name="csY33" fmla="*/ 27432 h 27432"/>
              <a:gd name="csX34" fmla="*/ 0 w 10515600"/>
              <a:gd name="csY34" fmla="*/ 27432 h 27432"/>
              <a:gd name="csX35" fmla="*/ 0 w 10515600"/>
              <a:gd name="csY35" fmla="*/ 0 h 27432"/>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 ang="0">
                <a:pos x="csX22" y="csY22"/>
              </a:cxn>
              <a:cxn ang="0">
                <a:pos x="csX23" y="csY23"/>
              </a:cxn>
              <a:cxn ang="0">
                <a:pos x="csX24" y="csY24"/>
              </a:cxn>
              <a:cxn ang="0">
                <a:pos x="csX25" y="csY25"/>
              </a:cxn>
              <a:cxn ang="0">
                <a:pos x="csX26" y="csY26"/>
              </a:cxn>
              <a:cxn ang="0">
                <a:pos x="csX27" y="csY27"/>
              </a:cxn>
              <a:cxn ang="0">
                <a:pos x="csX28" y="csY28"/>
              </a:cxn>
              <a:cxn ang="0">
                <a:pos x="csX29" y="csY29"/>
              </a:cxn>
              <a:cxn ang="0">
                <a:pos x="csX30" y="csY30"/>
              </a:cxn>
              <a:cxn ang="0">
                <a:pos x="csX31" y="csY31"/>
              </a:cxn>
              <a:cxn ang="0">
                <a:pos x="csX32" y="csY32"/>
              </a:cxn>
              <a:cxn ang="0">
                <a:pos x="csX33" y="csY33"/>
              </a:cxn>
              <a:cxn ang="0">
                <a:pos x="csX34" y="csY34"/>
              </a:cxn>
              <a:cxn ang="0">
                <a:pos x="csX35" y="cs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2880731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E9AC0-40CD-4451-BF00-5E2FC7B7451B}"/>
              </a:ext>
            </a:extLst>
          </p:cNvPr>
          <p:cNvSpPr>
            <a:spLocks noGrp="1"/>
          </p:cNvSpPr>
          <p:nvPr>
            <p:ph type="title"/>
          </p:nvPr>
        </p:nvSpPr>
        <p:spPr>
          <a:xfrm>
            <a:off x="2203704" y="1728216"/>
            <a:ext cx="7781544" cy="3392424"/>
          </a:xfrm>
        </p:spPr>
        <p:txBody>
          <a:bodyPr>
            <a:normAutofit/>
          </a:bodyPr>
          <a:lstStyle>
            <a:lvl1pPr algn="ctr">
              <a:defRPr sz="7800"/>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C6FD9A32-9C83-452B-BC69-CC6E95D3C93C}"/>
              </a:ext>
            </a:extLst>
          </p:cNvPr>
          <p:cNvSpPr>
            <a:spLocks noGrp="1"/>
          </p:cNvSpPr>
          <p:nvPr>
            <p:ph type="dt" sz="half" idx="10"/>
          </p:nvPr>
        </p:nvSpPr>
        <p:spPr/>
        <p:txBody>
          <a:bodyPr/>
          <a:lstStyle/>
          <a:p>
            <a:fld id="{72345051-2045-45DA-935E-2E3CA1A69ADC}" type="datetimeFigureOut">
              <a:rPr lang="en-US" smtClean="0"/>
              <a:t>1/2/2026</a:t>
            </a:fld>
            <a:endParaRPr lang="en-US"/>
          </a:p>
        </p:txBody>
      </p:sp>
      <p:sp>
        <p:nvSpPr>
          <p:cNvPr id="4" name="Footer Placeholder 3">
            <a:extLst>
              <a:ext uri="{FF2B5EF4-FFF2-40B4-BE49-F238E27FC236}">
                <a16:creationId xmlns:a16="http://schemas.microsoft.com/office/drawing/2014/main" id="{6B87B83E-E23E-42DE-876D-F55908A97DC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61C03A8-D428-4010-B413-13B1E9922628}"/>
              </a:ext>
            </a:extLst>
          </p:cNvPr>
          <p:cNvSpPr>
            <a:spLocks noGrp="1"/>
          </p:cNvSpPr>
          <p:nvPr>
            <p:ph type="sldNum" sz="quarter" idx="12"/>
          </p:nvPr>
        </p:nvSpPr>
        <p:spPr/>
        <p:txBody>
          <a:bodyPr/>
          <a:lstStyle/>
          <a:p>
            <a:fld id="{A7CD31F4-64FA-4BA0-9498-67783267A8C8}" type="slidenum">
              <a:rPr lang="en-US" smtClean="0"/>
              <a:t>‹nº›</a:t>
            </a:fld>
            <a:endParaRPr lang="en-US"/>
          </a:p>
        </p:txBody>
      </p:sp>
      <p:sp>
        <p:nvSpPr>
          <p:cNvPr id="6" name="Rectangle 6" descr="Tag=AccentColor&#10;Flavor=Light&#10;Target=FillAndLine">
            <a:extLst>
              <a:ext uri="{FF2B5EF4-FFF2-40B4-BE49-F238E27FC236}">
                <a16:creationId xmlns:a16="http://schemas.microsoft.com/office/drawing/2014/main" id="{17F03060-85EC-4182-8C18-C6EE0D373E4B}"/>
              </a:ext>
            </a:extLst>
          </p:cNvPr>
          <p:cNvSpPr/>
          <p:nvPr/>
        </p:nvSpPr>
        <p:spPr>
          <a:xfrm>
            <a:off x="3974206" y="5126892"/>
            <a:ext cx="4243589" cy="27432"/>
          </a:xfrm>
          <a:custGeom>
            <a:avLst/>
            <a:gdLst>
              <a:gd name="csX0" fmla="*/ 0 w 4243589"/>
              <a:gd name="csY0" fmla="*/ 0 h 27432"/>
              <a:gd name="csX1" fmla="*/ 563791 w 4243589"/>
              <a:gd name="csY1" fmla="*/ 0 h 27432"/>
              <a:gd name="csX2" fmla="*/ 1042710 w 4243589"/>
              <a:gd name="csY2" fmla="*/ 0 h 27432"/>
              <a:gd name="csX3" fmla="*/ 1564066 w 4243589"/>
              <a:gd name="csY3" fmla="*/ 0 h 27432"/>
              <a:gd name="csX4" fmla="*/ 2212729 w 4243589"/>
              <a:gd name="csY4" fmla="*/ 0 h 27432"/>
              <a:gd name="csX5" fmla="*/ 2776520 w 4243589"/>
              <a:gd name="csY5" fmla="*/ 0 h 27432"/>
              <a:gd name="csX6" fmla="*/ 3297875 w 4243589"/>
              <a:gd name="csY6" fmla="*/ 0 h 27432"/>
              <a:gd name="csX7" fmla="*/ 4243589 w 4243589"/>
              <a:gd name="csY7" fmla="*/ 0 h 27432"/>
              <a:gd name="csX8" fmla="*/ 4243589 w 4243589"/>
              <a:gd name="csY8" fmla="*/ 27432 h 27432"/>
              <a:gd name="csX9" fmla="*/ 3637362 w 4243589"/>
              <a:gd name="csY9" fmla="*/ 27432 h 27432"/>
              <a:gd name="csX10" fmla="*/ 3116007 w 4243589"/>
              <a:gd name="csY10" fmla="*/ 27432 h 27432"/>
              <a:gd name="csX11" fmla="*/ 2424908 w 4243589"/>
              <a:gd name="csY11" fmla="*/ 27432 h 27432"/>
              <a:gd name="csX12" fmla="*/ 1861117 w 4243589"/>
              <a:gd name="csY12" fmla="*/ 27432 h 27432"/>
              <a:gd name="csX13" fmla="*/ 1382198 w 4243589"/>
              <a:gd name="csY13" fmla="*/ 27432 h 27432"/>
              <a:gd name="csX14" fmla="*/ 733535 w 4243589"/>
              <a:gd name="csY14" fmla="*/ 27432 h 27432"/>
              <a:gd name="csX15" fmla="*/ 0 w 4243589"/>
              <a:gd name="csY15" fmla="*/ 27432 h 27432"/>
              <a:gd name="csX16" fmla="*/ 0 w 4243589"/>
              <a:gd name="csY16" fmla="*/ 0 h 27432"/>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0540393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72816A0-77C4-4A3F-87BD-A7321E3C84D2}"/>
              </a:ext>
            </a:extLst>
          </p:cNvPr>
          <p:cNvSpPr>
            <a:spLocks noGrp="1"/>
          </p:cNvSpPr>
          <p:nvPr>
            <p:ph type="dt" sz="half" idx="10"/>
          </p:nvPr>
        </p:nvSpPr>
        <p:spPr/>
        <p:txBody>
          <a:bodyPr/>
          <a:lstStyle/>
          <a:p>
            <a:fld id="{72345051-2045-45DA-935E-2E3CA1A69ADC}" type="datetimeFigureOut">
              <a:rPr lang="en-US" smtClean="0"/>
              <a:t>1/2/2026</a:t>
            </a:fld>
            <a:endParaRPr lang="en-US"/>
          </a:p>
        </p:txBody>
      </p:sp>
      <p:sp>
        <p:nvSpPr>
          <p:cNvPr id="3" name="Footer Placeholder 2">
            <a:extLst>
              <a:ext uri="{FF2B5EF4-FFF2-40B4-BE49-F238E27FC236}">
                <a16:creationId xmlns:a16="http://schemas.microsoft.com/office/drawing/2014/main" id="{A5FC3464-F026-4C77-9441-55ECA5054D5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87D9257-BADE-4D0B-AF0B-D09FE95FA078}"/>
              </a:ext>
            </a:extLst>
          </p:cNvPr>
          <p:cNvSpPr>
            <a:spLocks noGrp="1"/>
          </p:cNvSpPr>
          <p:nvPr>
            <p:ph type="sldNum" sz="quarter" idx="12"/>
          </p:nvPr>
        </p:nvSpPr>
        <p:spPr/>
        <p:txBody>
          <a:bodyPr/>
          <a:lstStyle/>
          <a:p>
            <a:fld id="{A7CD31F4-64FA-4BA0-9498-67783267A8C8}" type="slidenum">
              <a:rPr lang="en-US" smtClean="0"/>
              <a:t>‹nº›</a:t>
            </a:fld>
            <a:endParaRPr lang="en-US"/>
          </a:p>
        </p:txBody>
      </p:sp>
    </p:spTree>
    <p:extLst>
      <p:ext uri="{BB962C8B-B14F-4D97-AF65-F5344CB8AC3E}">
        <p14:creationId xmlns:p14="http://schemas.microsoft.com/office/powerpoint/2010/main" val="504286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1C48E-F751-45A2-9010-208B81EDBE69}"/>
              </a:ext>
            </a:extLst>
          </p:cNvPr>
          <p:cNvSpPr>
            <a:spLocks noGrp="1"/>
          </p:cNvSpPr>
          <p:nvPr>
            <p:ph type="title"/>
          </p:nvPr>
        </p:nvSpPr>
        <p:spPr>
          <a:xfrm>
            <a:off x="839788" y="457200"/>
            <a:ext cx="3932237" cy="3429000"/>
          </a:xfrm>
        </p:spPr>
        <p:txBody>
          <a:bodyPr anchor="b">
            <a:normAutofit/>
          </a:bodyPr>
          <a:lstStyle>
            <a:lvl1pPr>
              <a:defRPr sz="6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9D501F6-8430-4758-8636-74D68E990EC3}"/>
              </a:ext>
            </a:extLst>
          </p:cNvPr>
          <p:cNvSpPr>
            <a:spLocks noGrp="1"/>
          </p:cNvSpPr>
          <p:nvPr>
            <p:ph idx="1"/>
          </p:nvPr>
        </p:nvSpPr>
        <p:spPr>
          <a:xfrm>
            <a:off x="5303520" y="548640"/>
            <a:ext cx="6053328" cy="5431536"/>
          </a:xfrm>
        </p:spPr>
        <p:txBody>
          <a:bodyPr anchor="ct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2E79DC39-A29C-494C-98B6-999746C5F38A}"/>
              </a:ext>
            </a:extLst>
          </p:cNvPr>
          <p:cNvSpPr>
            <a:spLocks noGrp="1"/>
          </p:cNvSpPr>
          <p:nvPr>
            <p:ph type="body" sz="half" idx="2"/>
          </p:nvPr>
        </p:nvSpPr>
        <p:spPr>
          <a:xfrm>
            <a:off x="839788" y="3977640"/>
            <a:ext cx="3932237" cy="2002536"/>
          </a:xfrm>
        </p:spPr>
        <p:txBody>
          <a:bodyPr>
            <a:normAutofit/>
          </a:bodyPr>
          <a:lstStyle>
            <a:lvl1pPr marL="0" indent="0">
              <a:buNone/>
              <a:defRPr sz="3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2584C988-A6DB-469A-B8AA-31866F36E83D}"/>
              </a:ext>
            </a:extLst>
          </p:cNvPr>
          <p:cNvSpPr>
            <a:spLocks noGrp="1"/>
          </p:cNvSpPr>
          <p:nvPr>
            <p:ph type="dt" sz="half" idx="10"/>
          </p:nvPr>
        </p:nvSpPr>
        <p:spPr/>
        <p:txBody>
          <a:bodyPr/>
          <a:lstStyle/>
          <a:p>
            <a:fld id="{72345051-2045-45DA-935E-2E3CA1A69ADC}" type="datetimeFigureOut">
              <a:rPr lang="en-US" smtClean="0"/>
              <a:t>1/2/2026</a:t>
            </a:fld>
            <a:endParaRPr lang="en-US"/>
          </a:p>
        </p:txBody>
      </p:sp>
      <p:sp>
        <p:nvSpPr>
          <p:cNvPr id="6" name="Footer Placeholder 5">
            <a:extLst>
              <a:ext uri="{FF2B5EF4-FFF2-40B4-BE49-F238E27FC236}">
                <a16:creationId xmlns:a16="http://schemas.microsoft.com/office/drawing/2014/main" id="{02BC39C3-81EB-4828-9AD3-2F1FAC521E6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59376C-9810-49A5-BC9A-4E6A02175273}"/>
              </a:ext>
            </a:extLst>
          </p:cNvPr>
          <p:cNvSpPr>
            <a:spLocks noGrp="1"/>
          </p:cNvSpPr>
          <p:nvPr>
            <p:ph type="sldNum" sz="quarter" idx="12"/>
          </p:nvPr>
        </p:nvSpPr>
        <p:spPr/>
        <p:txBody>
          <a:bodyPr/>
          <a:lstStyle/>
          <a:p>
            <a:fld id="{A7CD31F4-64FA-4BA0-9498-67783267A8C8}" type="slidenum">
              <a:rPr lang="en-US" smtClean="0"/>
              <a:t>‹nº›</a:t>
            </a:fld>
            <a:endParaRPr lang="en-US"/>
          </a:p>
        </p:txBody>
      </p:sp>
      <p:sp>
        <p:nvSpPr>
          <p:cNvPr id="8" name="Rectangle 6" descr="Tag=AccentColor&#10;Flavor=Light&#10;Target=FillAndLine">
            <a:extLst>
              <a:ext uri="{FF2B5EF4-FFF2-40B4-BE49-F238E27FC236}">
                <a16:creationId xmlns:a16="http://schemas.microsoft.com/office/drawing/2014/main" id="{B9F96F3A-E64D-4401-B02C-BCD5CAA97CFF}"/>
              </a:ext>
            </a:extLst>
          </p:cNvPr>
          <p:cNvSpPr/>
          <p:nvPr/>
        </p:nvSpPr>
        <p:spPr>
          <a:xfrm rot="5400000">
            <a:off x="2797492" y="3254143"/>
            <a:ext cx="4480560" cy="27432"/>
          </a:xfrm>
          <a:custGeom>
            <a:avLst/>
            <a:gdLst>
              <a:gd name="csX0" fmla="*/ 0 w 4480560"/>
              <a:gd name="csY0" fmla="*/ 0 h 27432"/>
              <a:gd name="csX1" fmla="*/ 595274 w 4480560"/>
              <a:gd name="csY1" fmla="*/ 0 h 27432"/>
              <a:gd name="csX2" fmla="*/ 1100938 w 4480560"/>
              <a:gd name="csY2" fmla="*/ 0 h 27432"/>
              <a:gd name="csX3" fmla="*/ 1651406 w 4480560"/>
              <a:gd name="csY3" fmla="*/ 0 h 27432"/>
              <a:gd name="csX4" fmla="*/ 2336292 w 4480560"/>
              <a:gd name="csY4" fmla="*/ 0 h 27432"/>
              <a:gd name="csX5" fmla="*/ 2931566 w 4480560"/>
              <a:gd name="csY5" fmla="*/ 0 h 27432"/>
              <a:gd name="csX6" fmla="*/ 3482035 w 4480560"/>
              <a:gd name="csY6" fmla="*/ 0 h 27432"/>
              <a:gd name="csX7" fmla="*/ 4480560 w 4480560"/>
              <a:gd name="csY7" fmla="*/ 0 h 27432"/>
              <a:gd name="csX8" fmla="*/ 4480560 w 4480560"/>
              <a:gd name="csY8" fmla="*/ 27432 h 27432"/>
              <a:gd name="csX9" fmla="*/ 3840480 w 4480560"/>
              <a:gd name="csY9" fmla="*/ 27432 h 27432"/>
              <a:gd name="csX10" fmla="*/ 3290011 w 4480560"/>
              <a:gd name="csY10" fmla="*/ 27432 h 27432"/>
              <a:gd name="csX11" fmla="*/ 2560320 w 4480560"/>
              <a:gd name="csY11" fmla="*/ 27432 h 27432"/>
              <a:gd name="csX12" fmla="*/ 1965046 w 4480560"/>
              <a:gd name="csY12" fmla="*/ 27432 h 27432"/>
              <a:gd name="csX13" fmla="*/ 1459382 w 4480560"/>
              <a:gd name="csY13" fmla="*/ 27432 h 27432"/>
              <a:gd name="csX14" fmla="*/ 774497 w 4480560"/>
              <a:gd name="csY14" fmla="*/ 27432 h 27432"/>
              <a:gd name="csX15" fmla="*/ 0 w 4480560"/>
              <a:gd name="csY15" fmla="*/ 27432 h 27432"/>
              <a:gd name="csX16" fmla="*/ 0 w 4480560"/>
              <a:gd name="csY16" fmla="*/ 0 h 27432"/>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Lst>
            <a:rect l="l" t="t" r="r" b="b"/>
            <a:pathLst>
              <a:path w="4480560" h="27432"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79587" y="8304"/>
                  <a:pt x="4480082" y="21512"/>
                  <a:pt x="4480560" y="27432"/>
                </a:cubicBezTo>
                <a:cubicBezTo>
                  <a:pt x="4314132" y="24068"/>
                  <a:pt x="4028383" y="45776"/>
                  <a:pt x="3840480" y="27432"/>
                </a:cubicBezTo>
                <a:cubicBezTo>
                  <a:pt x="3652577" y="9088"/>
                  <a:pt x="3547615" y="11992"/>
                  <a:pt x="3290011" y="27432"/>
                </a:cubicBezTo>
                <a:cubicBezTo>
                  <a:pt x="3032407" y="42872"/>
                  <a:pt x="2830268" y="17863"/>
                  <a:pt x="2560320" y="27432"/>
                </a:cubicBezTo>
                <a:cubicBezTo>
                  <a:pt x="2290372" y="37001"/>
                  <a:pt x="2147422" y="15872"/>
                  <a:pt x="1965046" y="27432"/>
                </a:cubicBezTo>
                <a:cubicBezTo>
                  <a:pt x="1782670" y="38992"/>
                  <a:pt x="1689791" y="49824"/>
                  <a:pt x="1459382" y="27432"/>
                </a:cubicBezTo>
                <a:cubicBezTo>
                  <a:pt x="1228973" y="5040"/>
                  <a:pt x="915486" y="45645"/>
                  <a:pt x="774497" y="27432"/>
                </a:cubicBezTo>
                <a:cubicBezTo>
                  <a:pt x="633508" y="9219"/>
                  <a:pt x="361442" y="-1963"/>
                  <a:pt x="0" y="27432"/>
                </a:cubicBezTo>
                <a:cubicBezTo>
                  <a:pt x="-1048" y="14992"/>
                  <a:pt x="-1120" y="7447"/>
                  <a:pt x="0" y="0"/>
                </a:cubicBezTo>
                <a:close/>
              </a:path>
              <a:path w="4480560" h="27432"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81045" y="9333"/>
                  <a:pt x="4481838" y="19699"/>
                  <a:pt x="4480560" y="27432"/>
                </a:cubicBezTo>
                <a:cubicBezTo>
                  <a:pt x="4279652" y="2294"/>
                  <a:pt x="4200762" y="50710"/>
                  <a:pt x="3930091" y="27432"/>
                </a:cubicBezTo>
                <a:cubicBezTo>
                  <a:pt x="3659420" y="4154"/>
                  <a:pt x="3456052" y="31438"/>
                  <a:pt x="3290011" y="27432"/>
                </a:cubicBezTo>
                <a:cubicBezTo>
                  <a:pt x="3123970" y="23426"/>
                  <a:pt x="2882392" y="41962"/>
                  <a:pt x="2649931" y="27432"/>
                </a:cubicBezTo>
                <a:cubicBezTo>
                  <a:pt x="2417470" y="12902"/>
                  <a:pt x="2238426" y="16481"/>
                  <a:pt x="2054657" y="27432"/>
                </a:cubicBezTo>
                <a:cubicBezTo>
                  <a:pt x="1870888" y="38383"/>
                  <a:pt x="1566368" y="54184"/>
                  <a:pt x="1324966" y="27432"/>
                </a:cubicBezTo>
                <a:cubicBezTo>
                  <a:pt x="1083564" y="680"/>
                  <a:pt x="787410" y="20090"/>
                  <a:pt x="595274" y="27432"/>
                </a:cubicBezTo>
                <a:cubicBezTo>
                  <a:pt x="403138" y="34774"/>
                  <a:pt x="169622" y="19643"/>
                  <a:pt x="0" y="27432"/>
                </a:cubicBezTo>
                <a:cubicBezTo>
                  <a:pt x="211" y="18145"/>
                  <a:pt x="120" y="6480"/>
                  <a:pt x="0" y="0"/>
                </a:cubicBezTo>
                <a:close/>
              </a:path>
            </a:pathLst>
          </a:custGeom>
          <a:solidFill>
            <a:schemeClr val="tx1"/>
          </a:solidFill>
          <a:ln w="4445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080309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37704-80BD-41B0-8395-41618EC3AFBC}"/>
              </a:ext>
            </a:extLst>
          </p:cNvPr>
          <p:cNvSpPr>
            <a:spLocks noGrp="1"/>
          </p:cNvSpPr>
          <p:nvPr>
            <p:ph type="title"/>
          </p:nvPr>
        </p:nvSpPr>
        <p:spPr>
          <a:xfrm>
            <a:off x="839788" y="457200"/>
            <a:ext cx="3931920" cy="3429000"/>
          </a:xfrm>
        </p:spPr>
        <p:txBody>
          <a:bodyPr anchor="b">
            <a:normAutofit/>
          </a:bodyPr>
          <a:lstStyle>
            <a:lvl1pPr>
              <a:defRPr sz="60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14DA4032-EC66-4974-BD30-898B60E4B562}"/>
              </a:ext>
            </a:extLst>
          </p:cNvPr>
          <p:cNvSpPr>
            <a:spLocks noGrp="1"/>
          </p:cNvSpPr>
          <p:nvPr>
            <p:ph type="pic" idx="1"/>
          </p:nvPr>
        </p:nvSpPr>
        <p:spPr>
          <a:xfrm>
            <a:off x="5303520" y="548640"/>
            <a:ext cx="6053328" cy="543153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921802D0-5574-4631-BA49-92362F8E40DC}"/>
              </a:ext>
            </a:extLst>
          </p:cNvPr>
          <p:cNvSpPr>
            <a:spLocks noGrp="1"/>
          </p:cNvSpPr>
          <p:nvPr>
            <p:ph type="body" sz="half" idx="2"/>
          </p:nvPr>
        </p:nvSpPr>
        <p:spPr>
          <a:xfrm>
            <a:off x="839788" y="3977640"/>
            <a:ext cx="3931920" cy="2002536"/>
          </a:xfrm>
        </p:spPr>
        <p:txBody>
          <a:bodyPr>
            <a:normAutofit/>
          </a:bodyPr>
          <a:lstStyle>
            <a:lvl1pPr marL="0" indent="0">
              <a:buNone/>
              <a:defRPr sz="3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F62C2F5B-DDDD-4E64-94A9-99E46F4B06A0}"/>
              </a:ext>
            </a:extLst>
          </p:cNvPr>
          <p:cNvSpPr>
            <a:spLocks noGrp="1"/>
          </p:cNvSpPr>
          <p:nvPr>
            <p:ph type="dt" sz="half" idx="10"/>
          </p:nvPr>
        </p:nvSpPr>
        <p:spPr/>
        <p:txBody>
          <a:bodyPr/>
          <a:lstStyle/>
          <a:p>
            <a:fld id="{72345051-2045-45DA-935E-2E3CA1A69ADC}" type="datetimeFigureOut">
              <a:rPr lang="en-US" smtClean="0"/>
              <a:t>1/2/2026</a:t>
            </a:fld>
            <a:endParaRPr lang="en-US"/>
          </a:p>
        </p:txBody>
      </p:sp>
      <p:sp>
        <p:nvSpPr>
          <p:cNvPr id="6" name="Footer Placeholder 5">
            <a:extLst>
              <a:ext uri="{FF2B5EF4-FFF2-40B4-BE49-F238E27FC236}">
                <a16:creationId xmlns:a16="http://schemas.microsoft.com/office/drawing/2014/main" id="{D4FA8D36-8865-48E7-8249-ED729A5F70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30F98C3-0B62-4361-8408-A01F70807CDB}"/>
              </a:ext>
            </a:extLst>
          </p:cNvPr>
          <p:cNvSpPr>
            <a:spLocks noGrp="1"/>
          </p:cNvSpPr>
          <p:nvPr>
            <p:ph type="sldNum" sz="quarter" idx="12"/>
          </p:nvPr>
        </p:nvSpPr>
        <p:spPr/>
        <p:txBody>
          <a:bodyPr/>
          <a:lstStyle/>
          <a:p>
            <a:fld id="{A7CD31F4-64FA-4BA0-9498-67783267A8C8}" type="slidenum">
              <a:rPr lang="en-US" smtClean="0"/>
              <a:t>‹nº›</a:t>
            </a:fld>
            <a:endParaRPr lang="en-US"/>
          </a:p>
        </p:txBody>
      </p:sp>
      <p:sp>
        <p:nvSpPr>
          <p:cNvPr id="8" name="Rectangle 6" descr="Tag=AccentColor&#10;Flavor=Light&#10;Target=FillAndLine">
            <a:extLst>
              <a:ext uri="{FF2B5EF4-FFF2-40B4-BE49-F238E27FC236}">
                <a16:creationId xmlns:a16="http://schemas.microsoft.com/office/drawing/2014/main" id="{FE511AB6-FEAF-4549-BA88-0764BD10B63D}"/>
              </a:ext>
            </a:extLst>
          </p:cNvPr>
          <p:cNvSpPr/>
          <p:nvPr/>
        </p:nvSpPr>
        <p:spPr>
          <a:xfrm rot="5400000">
            <a:off x="2798064" y="3254143"/>
            <a:ext cx="4480560" cy="27432"/>
          </a:xfrm>
          <a:custGeom>
            <a:avLst/>
            <a:gdLst>
              <a:gd name="csX0" fmla="*/ 0 w 4480560"/>
              <a:gd name="csY0" fmla="*/ 0 h 27432"/>
              <a:gd name="csX1" fmla="*/ 595274 w 4480560"/>
              <a:gd name="csY1" fmla="*/ 0 h 27432"/>
              <a:gd name="csX2" fmla="*/ 1100938 w 4480560"/>
              <a:gd name="csY2" fmla="*/ 0 h 27432"/>
              <a:gd name="csX3" fmla="*/ 1651406 w 4480560"/>
              <a:gd name="csY3" fmla="*/ 0 h 27432"/>
              <a:gd name="csX4" fmla="*/ 2336292 w 4480560"/>
              <a:gd name="csY4" fmla="*/ 0 h 27432"/>
              <a:gd name="csX5" fmla="*/ 2931566 w 4480560"/>
              <a:gd name="csY5" fmla="*/ 0 h 27432"/>
              <a:gd name="csX6" fmla="*/ 3482035 w 4480560"/>
              <a:gd name="csY6" fmla="*/ 0 h 27432"/>
              <a:gd name="csX7" fmla="*/ 4480560 w 4480560"/>
              <a:gd name="csY7" fmla="*/ 0 h 27432"/>
              <a:gd name="csX8" fmla="*/ 4480560 w 4480560"/>
              <a:gd name="csY8" fmla="*/ 27432 h 27432"/>
              <a:gd name="csX9" fmla="*/ 3840480 w 4480560"/>
              <a:gd name="csY9" fmla="*/ 27432 h 27432"/>
              <a:gd name="csX10" fmla="*/ 3290011 w 4480560"/>
              <a:gd name="csY10" fmla="*/ 27432 h 27432"/>
              <a:gd name="csX11" fmla="*/ 2560320 w 4480560"/>
              <a:gd name="csY11" fmla="*/ 27432 h 27432"/>
              <a:gd name="csX12" fmla="*/ 1965046 w 4480560"/>
              <a:gd name="csY12" fmla="*/ 27432 h 27432"/>
              <a:gd name="csX13" fmla="*/ 1459382 w 4480560"/>
              <a:gd name="csY13" fmla="*/ 27432 h 27432"/>
              <a:gd name="csX14" fmla="*/ 774497 w 4480560"/>
              <a:gd name="csY14" fmla="*/ 27432 h 27432"/>
              <a:gd name="csX15" fmla="*/ 0 w 4480560"/>
              <a:gd name="csY15" fmla="*/ 27432 h 27432"/>
              <a:gd name="csX16" fmla="*/ 0 w 4480560"/>
              <a:gd name="csY16" fmla="*/ 0 h 27432"/>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Lst>
            <a:rect l="l" t="t" r="r" b="b"/>
            <a:pathLst>
              <a:path w="4480560" h="27432"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79587" y="8304"/>
                  <a:pt x="4480082" y="21512"/>
                  <a:pt x="4480560" y="27432"/>
                </a:cubicBezTo>
                <a:cubicBezTo>
                  <a:pt x="4314132" y="24068"/>
                  <a:pt x="4028383" y="45776"/>
                  <a:pt x="3840480" y="27432"/>
                </a:cubicBezTo>
                <a:cubicBezTo>
                  <a:pt x="3652577" y="9088"/>
                  <a:pt x="3547615" y="11992"/>
                  <a:pt x="3290011" y="27432"/>
                </a:cubicBezTo>
                <a:cubicBezTo>
                  <a:pt x="3032407" y="42872"/>
                  <a:pt x="2830268" y="17863"/>
                  <a:pt x="2560320" y="27432"/>
                </a:cubicBezTo>
                <a:cubicBezTo>
                  <a:pt x="2290372" y="37001"/>
                  <a:pt x="2147422" y="15872"/>
                  <a:pt x="1965046" y="27432"/>
                </a:cubicBezTo>
                <a:cubicBezTo>
                  <a:pt x="1782670" y="38992"/>
                  <a:pt x="1689791" y="49824"/>
                  <a:pt x="1459382" y="27432"/>
                </a:cubicBezTo>
                <a:cubicBezTo>
                  <a:pt x="1228973" y="5040"/>
                  <a:pt x="915486" y="45645"/>
                  <a:pt x="774497" y="27432"/>
                </a:cubicBezTo>
                <a:cubicBezTo>
                  <a:pt x="633508" y="9219"/>
                  <a:pt x="361442" y="-1963"/>
                  <a:pt x="0" y="27432"/>
                </a:cubicBezTo>
                <a:cubicBezTo>
                  <a:pt x="-1048" y="14992"/>
                  <a:pt x="-1120" y="7447"/>
                  <a:pt x="0" y="0"/>
                </a:cubicBezTo>
                <a:close/>
              </a:path>
              <a:path w="4480560" h="27432"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81045" y="9333"/>
                  <a:pt x="4481838" y="19699"/>
                  <a:pt x="4480560" y="27432"/>
                </a:cubicBezTo>
                <a:cubicBezTo>
                  <a:pt x="4279652" y="2294"/>
                  <a:pt x="4200762" y="50710"/>
                  <a:pt x="3930091" y="27432"/>
                </a:cubicBezTo>
                <a:cubicBezTo>
                  <a:pt x="3659420" y="4154"/>
                  <a:pt x="3456052" y="31438"/>
                  <a:pt x="3290011" y="27432"/>
                </a:cubicBezTo>
                <a:cubicBezTo>
                  <a:pt x="3123970" y="23426"/>
                  <a:pt x="2882392" y="41962"/>
                  <a:pt x="2649931" y="27432"/>
                </a:cubicBezTo>
                <a:cubicBezTo>
                  <a:pt x="2417470" y="12902"/>
                  <a:pt x="2238426" y="16481"/>
                  <a:pt x="2054657" y="27432"/>
                </a:cubicBezTo>
                <a:cubicBezTo>
                  <a:pt x="1870888" y="38383"/>
                  <a:pt x="1566368" y="54184"/>
                  <a:pt x="1324966" y="27432"/>
                </a:cubicBezTo>
                <a:cubicBezTo>
                  <a:pt x="1083564" y="680"/>
                  <a:pt x="787410" y="20090"/>
                  <a:pt x="595274" y="27432"/>
                </a:cubicBezTo>
                <a:cubicBezTo>
                  <a:pt x="403138" y="34774"/>
                  <a:pt x="169622" y="19643"/>
                  <a:pt x="0" y="27432"/>
                </a:cubicBezTo>
                <a:cubicBezTo>
                  <a:pt x="211" y="18145"/>
                  <a:pt x="120" y="6480"/>
                  <a:pt x="0" y="0"/>
                </a:cubicBezTo>
                <a:close/>
              </a:path>
            </a:pathLst>
          </a:custGeom>
          <a:solidFill>
            <a:schemeClr val="tx1"/>
          </a:solidFill>
          <a:ln w="4445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394489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F72D13B-FFCB-4650-AD3C-CB503735257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D0CA9470-DF15-46A1-BF0E-8A5367A4B0F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263047CB-E94D-482F-BACA-681E96C0EC2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600">
                <a:solidFill>
                  <a:schemeClr val="tx1">
                    <a:tint val="75000"/>
                  </a:schemeClr>
                </a:solidFill>
              </a:defRPr>
            </a:lvl1pPr>
          </a:lstStyle>
          <a:p>
            <a:fld id="{72345051-2045-45DA-935E-2E3CA1A69ADC}" type="datetimeFigureOut">
              <a:rPr lang="en-US" smtClean="0"/>
              <a:t>1/2/2026</a:t>
            </a:fld>
            <a:endParaRPr lang="en-US" dirty="0"/>
          </a:p>
        </p:txBody>
      </p:sp>
      <p:sp>
        <p:nvSpPr>
          <p:cNvPr id="5" name="Footer Placeholder 4">
            <a:extLst>
              <a:ext uri="{FF2B5EF4-FFF2-40B4-BE49-F238E27FC236}">
                <a16:creationId xmlns:a16="http://schemas.microsoft.com/office/drawing/2014/main" id="{2CFDA4B5-E797-42FC-8B7A-2294DF24A3D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678ED201-6D0E-422C-B4EC-566A3DC2980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600">
                <a:solidFill>
                  <a:schemeClr val="tx1">
                    <a:tint val="75000"/>
                  </a:schemeClr>
                </a:solidFill>
              </a:defRPr>
            </a:lvl1pPr>
          </a:lstStyle>
          <a:p>
            <a:fld id="{A7CD31F4-64FA-4BA0-9498-67783267A8C8}" type="slidenum">
              <a:rPr lang="en-US" smtClean="0"/>
              <a:t>‹nº›</a:t>
            </a:fld>
            <a:endParaRPr lang="en-US" dirty="0"/>
          </a:p>
        </p:txBody>
      </p:sp>
    </p:spTree>
    <p:extLst>
      <p:ext uri="{BB962C8B-B14F-4D97-AF65-F5344CB8AC3E}">
        <p14:creationId xmlns:p14="http://schemas.microsoft.com/office/powerpoint/2010/main" val="3587059532"/>
      </p:ext>
    </p:extLst>
  </p:cSld>
  <p:clrMap bg1="lt1" tx1="dk1" bg2="lt2" tx2="dk2" accent1="accent1" accent2="accent2" accent3="accent3" accent4="accent4" accent5="accent5" accent6="accent6" hlink="hlink" folHlink="folHlink"/>
  <p:sldLayoutIdLst>
    <p:sldLayoutId id="2147483720" r:id="rId1"/>
    <p:sldLayoutId id="2147483721" r:id="rId2"/>
    <p:sldLayoutId id="2147483722" r:id="rId3"/>
    <p:sldLayoutId id="2147483723" r:id="rId4"/>
    <p:sldLayoutId id="2147483724" r:id="rId5"/>
    <p:sldLayoutId id="2147483718" r:id="rId6"/>
    <p:sldLayoutId id="2147483714" r:id="rId7"/>
    <p:sldLayoutId id="2147483715" r:id="rId8"/>
    <p:sldLayoutId id="2147483716" r:id="rId9"/>
    <p:sldLayoutId id="2147483717" r:id="rId10"/>
    <p:sldLayoutId id="2147483719" r:id="rId11"/>
  </p:sldLayoutIdLst>
  <p:txStyles>
    <p:titleStyle>
      <a:lvl1pPr algn="l" defTabSz="914400" rtl="0" eaLnBrk="1" latinLnBrk="0" hangingPunct="1">
        <a:lnSpc>
          <a:spcPct val="100000"/>
        </a:lnSpc>
        <a:spcBef>
          <a:spcPct val="0"/>
        </a:spcBef>
        <a:buNone/>
        <a:defRPr sz="4800"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32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FA5B9DB-0BF9-4260-A97B-936524F966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F6481A20-872D-1226-97B2-2161E3D027FA}"/>
              </a:ext>
            </a:extLst>
          </p:cNvPr>
          <p:cNvPicPr>
            <a:picLocks noChangeAspect="1"/>
          </p:cNvPicPr>
          <p:nvPr/>
        </p:nvPicPr>
        <p:blipFill>
          <a:blip r:embed="rId2">
            <a:alphaModFix amt="50000"/>
          </a:blip>
          <a:srcRect b="6250"/>
          <a:stretch>
            <a:fillRect/>
          </a:stretch>
        </p:blipFill>
        <p:spPr>
          <a:xfrm>
            <a:off x="20" y="10"/>
            <a:ext cx="12191979" cy="6857990"/>
          </a:xfrm>
          <a:prstGeom prst="rect">
            <a:avLst/>
          </a:prstGeom>
        </p:spPr>
      </p:pic>
      <p:sp>
        <p:nvSpPr>
          <p:cNvPr id="11" name="Freeform: Shape 10">
            <a:extLst>
              <a:ext uri="{FF2B5EF4-FFF2-40B4-BE49-F238E27FC236}">
                <a16:creationId xmlns:a16="http://schemas.microsoft.com/office/drawing/2014/main" id="{59824785-89B4-4433-955A-F2C847B153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859" y="614291"/>
            <a:ext cx="10577516" cy="5566372"/>
          </a:xfrm>
          <a:custGeom>
            <a:avLst/>
            <a:gdLst>
              <a:gd name="connsiteX0" fmla="*/ 2871593 w 10577516"/>
              <a:gd name="connsiteY0" fmla="*/ 5218333 h 5566372"/>
              <a:gd name="connsiteX1" fmla="*/ 3890441 w 10577516"/>
              <a:gd name="connsiteY1" fmla="*/ 5441298 h 5566372"/>
              <a:gd name="connsiteX2" fmla="*/ 4931282 w 10577516"/>
              <a:gd name="connsiteY2" fmla="*/ 5506891 h 5566372"/>
              <a:gd name="connsiteX3" fmla="*/ 2871593 w 10577516"/>
              <a:gd name="connsiteY3" fmla="*/ 5218333 h 5566372"/>
              <a:gd name="connsiteX4" fmla="*/ 4720395 w 10577516"/>
              <a:gd name="connsiteY4" fmla="*/ 128662 h 5566372"/>
              <a:gd name="connsiteX5" fmla="*/ 3554723 w 10577516"/>
              <a:gd name="connsiteY5" fmla="*/ 250059 h 5566372"/>
              <a:gd name="connsiteX6" fmla="*/ 2497230 w 10577516"/>
              <a:gd name="connsiteY6" fmla="*/ 530354 h 5566372"/>
              <a:gd name="connsiteX7" fmla="*/ 2960194 w 10577516"/>
              <a:gd name="connsiteY7" fmla="*/ 403237 h 5566372"/>
              <a:gd name="connsiteX8" fmla="*/ 3980314 w 10577516"/>
              <a:gd name="connsiteY8" fmla="*/ 212560 h 5566372"/>
              <a:gd name="connsiteX9" fmla="*/ 4677428 w 10577516"/>
              <a:gd name="connsiteY9" fmla="*/ 139593 h 5566372"/>
              <a:gd name="connsiteX10" fmla="*/ 4760675 w 10577516"/>
              <a:gd name="connsiteY10" fmla="*/ 134906 h 5566372"/>
              <a:gd name="connsiteX11" fmla="*/ 4792997 w 10577516"/>
              <a:gd name="connsiteY11" fmla="*/ 130123 h 5566372"/>
              <a:gd name="connsiteX12" fmla="*/ 4798006 w 10577516"/>
              <a:gd name="connsiteY12" fmla="*/ 130828 h 5566372"/>
              <a:gd name="connsiteX13" fmla="*/ 4798006 w 10577516"/>
              <a:gd name="connsiteY13" fmla="*/ 129381 h 5566372"/>
              <a:gd name="connsiteX14" fmla="*/ 4792997 w 10577516"/>
              <a:gd name="connsiteY14" fmla="*/ 130123 h 5566372"/>
              <a:gd name="connsiteX15" fmla="*/ 4788863 w 10577516"/>
              <a:gd name="connsiteY15" fmla="*/ 129541 h 5566372"/>
              <a:gd name="connsiteX16" fmla="*/ 4720395 w 10577516"/>
              <a:gd name="connsiteY16" fmla="*/ 128662 h 5566372"/>
              <a:gd name="connsiteX17" fmla="*/ 6438297 w 10577516"/>
              <a:gd name="connsiteY17" fmla="*/ 19 h 5566372"/>
              <a:gd name="connsiteX18" fmla="*/ 7523724 w 10577516"/>
              <a:gd name="connsiteY18" fmla="*/ 104129 h 5566372"/>
              <a:gd name="connsiteX19" fmla="*/ 8525668 w 10577516"/>
              <a:gd name="connsiteY19" fmla="*/ 421922 h 5566372"/>
              <a:gd name="connsiteX20" fmla="*/ 9518204 w 10577516"/>
              <a:gd name="connsiteY20" fmla="*/ 1055605 h 5566372"/>
              <a:gd name="connsiteX21" fmla="*/ 10008242 w 10577516"/>
              <a:gd name="connsiteY21" fmla="*/ 1589500 h 5566372"/>
              <a:gd name="connsiteX22" fmla="*/ 10325274 w 10577516"/>
              <a:gd name="connsiteY22" fmla="*/ 2051574 h 5566372"/>
              <a:gd name="connsiteX23" fmla="*/ 10565908 w 10577516"/>
              <a:gd name="connsiteY23" fmla="*/ 2649028 h 5566372"/>
              <a:gd name="connsiteX24" fmla="*/ 10542137 w 10577516"/>
              <a:gd name="connsiteY24" fmla="*/ 2966823 h 5566372"/>
              <a:gd name="connsiteX25" fmla="*/ 10513789 w 10577516"/>
              <a:gd name="connsiteY25" fmla="*/ 3066355 h 5566372"/>
              <a:gd name="connsiteX26" fmla="*/ 10417308 w 10577516"/>
              <a:gd name="connsiteY26" fmla="*/ 3369150 h 5566372"/>
              <a:gd name="connsiteX27" fmla="*/ 9794430 w 10577516"/>
              <a:gd name="connsiteY27" fmla="*/ 4220840 h 5566372"/>
              <a:gd name="connsiteX28" fmla="*/ 8719522 w 10577516"/>
              <a:gd name="connsiteY28" fmla="*/ 4888463 h 5566372"/>
              <a:gd name="connsiteX29" fmla="*/ 7693808 w 10577516"/>
              <a:gd name="connsiteY29" fmla="*/ 5234223 h 5566372"/>
              <a:gd name="connsiteX30" fmla="*/ 7092669 w 10577516"/>
              <a:gd name="connsiteY30" fmla="*/ 5363248 h 5566372"/>
              <a:gd name="connsiteX31" fmla="*/ 6240978 w 10577516"/>
              <a:gd name="connsiteY31" fmla="*/ 5507272 h 5566372"/>
              <a:gd name="connsiteX32" fmla="*/ 5462508 w 10577516"/>
              <a:gd name="connsiteY32" fmla="*/ 5559010 h 5566372"/>
              <a:gd name="connsiteX33" fmla="*/ 4386329 w 10577516"/>
              <a:gd name="connsiteY33" fmla="*/ 5548839 h 5566372"/>
              <a:gd name="connsiteX34" fmla="*/ 3501461 w 10577516"/>
              <a:gd name="connsiteY34" fmla="*/ 5432782 h 5566372"/>
              <a:gd name="connsiteX35" fmla="*/ 2624348 w 10577516"/>
              <a:gd name="connsiteY35" fmla="*/ 5200409 h 5566372"/>
              <a:gd name="connsiteX36" fmla="*/ 2221385 w 10577516"/>
              <a:gd name="connsiteY36" fmla="*/ 5053589 h 5566372"/>
              <a:gd name="connsiteX37" fmla="*/ 1173934 w 10577516"/>
              <a:gd name="connsiteY37" fmla="*/ 4636388 h 5566372"/>
              <a:gd name="connsiteX38" fmla="*/ 438176 w 10577516"/>
              <a:gd name="connsiteY38" fmla="*/ 4080883 h 5566372"/>
              <a:gd name="connsiteX39" fmla="*/ 18687 w 10577516"/>
              <a:gd name="connsiteY39" fmla="*/ 2942161 h 5566372"/>
              <a:gd name="connsiteX40" fmla="*/ 0 w 10577516"/>
              <a:gd name="connsiteY40" fmla="*/ 2832713 h 5566372"/>
              <a:gd name="connsiteX41" fmla="*/ 0 w 10577516"/>
              <a:gd name="connsiteY41" fmla="*/ 2747290 h 5566372"/>
              <a:gd name="connsiteX42" fmla="*/ 14746 w 10577516"/>
              <a:gd name="connsiteY42" fmla="*/ 2661993 h 5566372"/>
              <a:gd name="connsiteX43" fmla="*/ 292753 w 10577516"/>
              <a:gd name="connsiteY43" fmla="*/ 1968947 h 5566372"/>
              <a:gd name="connsiteX44" fmla="*/ 923893 w 10577516"/>
              <a:gd name="connsiteY44" fmla="*/ 1299417 h 5566372"/>
              <a:gd name="connsiteX45" fmla="*/ 2035538 w 10577516"/>
              <a:gd name="connsiteY45" fmla="*/ 648828 h 5566372"/>
              <a:gd name="connsiteX46" fmla="*/ 3545571 w 10577516"/>
              <a:gd name="connsiteY46" fmla="*/ 196289 h 5566372"/>
              <a:gd name="connsiteX47" fmla="*/ 5211705 w 10577516"/>
              <a:gd name="connsiteY47" fmla="*/ 78323 h 5566372"/>
              <a:gd name="connsiteX48" fmla="*/ 5467720 w 10577516"/>
              <a:gd name="connsiteY48" fmla="*/ 77052 h 5566372"/>
              <a:gd name="connsiteX49" fmla="*/ 6073564 w 10577516"/>
              <a:gd name="connsiteY49" fmla="*/ 11840 h 5566372"/>
              <a:gd name="connsiteX50" fmla="*/ 6438297 w 10577516"/>
              <a:gd name="connsiteY50" fmla="*/ 19 h 5566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0577516" h="5566372">
                <a:moveTo>
                  <a:pt x="2871593" y="5218333"/>
                </a:moveTo>
                <a:cubicBezTo>
                  <a:pt x="2990956" y="5269180"/>
                  <a:pt x="3517223" y="5383586"/>
                  <a:pt x="3890441" y="5441298"/>
                </a:cubicBezTo>
                <a:cubicBezTo>
                  <a:pt x="4162855" y="5483248"/>
                  <a:pt x="4828063" y="5526341"/>
                  <a:pt x="4931282" y="5506891"/>
                </a:cubicBezTo>
                <a:cubicBezTo>
                  <a:pt x="4236330" y="5449560"/>
                  <a:pt x="3552816" y="5364900"/>
                  <a:pt x="2871593" y="5218333"/>
                </a:cubicBezTo>
                <a:close/>
                <a:moveTo>
                  <a:pt x="4720395" y="128662"/>
                </a:moveTo>
                <a:cubicBezTo>
                  <a:pt x="4329266" y="138551"/>
                  <a:pt x="3939509" y="179153"/>
                  <a:pt x="3554723" y="250059"/>
                </a:cubicBezTo>
                <a:cubicBezTo>
                  <a:pt x="3195336" y="315207"/>
                  <a:pt x="2841707" y="408943"/>
                  <a:pt x="2497230" y="530354"/>
                </a:cubicBezTo>
                <a:cubicBezTo>
                  <a:pt x="2650917" y="485354"/>
                  <a:pt x="2804728" y="441372"/>
                  <a:pt x="2960194" y="403237"/>
                </a:cubicBezTo>
                <a:cubicBezTo>
                  <a:pt x="3296586" y="321538"/>
                  <a:pt x="3637121" y="257890"/>
                  <a:pt x="3980314" y="212560"/>
                </a:cubicBezTo>
                <a:cubicBezTo>
                  <a:pt x="4212050" y="181797"/>
                  <a:pt x="4444422" y="158280"/>
                  <a:pt x="4677428" y="139593"/>
                </a:cubicBezTo>
                <a:cubicBezTo>
                  <a:pt x="4704949" y="137369"/>
                  <a:pt x="4732915" y="137369"/>
                  <a:pt x="4760675" y="134906"/>
                </a:cubicBezTo>
                <a:lnTo>
                  <a:pt x="4792997" y="130123"/>
                </a:lnTo>
                <a:lnTo>
                  <a:pt x="4798006" y="130828"/>
                </a:lnTo>
                <a:lnTo>
                  <a:pt x="4798006" y="129381"/>
                </a:lnTo>
                <a:lnTo>
                  <a:pt x="4792997" y="130123"/>
                </a:lnTo>
                <a:lnTo>
                  <a:pt x="4788863" y="129541"/>
                </a:lnTo>
                <a:cubicBezTo>
                  <a:pt x="4766106" y="127801"/>
                  <a:pt x="4743237" y="127505"/>
                  <a:pt x="4720395" y="128662"/>
                </a:cubicBezTo>
                <a:close/>
                <a:moveTo>
                  <a:pt x="6438297" y="19"/>
                </a:moveTo>
                <a:cubicBezTo>
                  <a:pt x="6802322" y="-887"/>
                  <a:pt x="7164203" y="31671"/>
                  <a:pt x="7523724" y="104129"/>
                </a:cubicBezTo>
                <a:cubicBezTo>
                  <a:pt x="7868594" y="172060"/>
                  <a:pt x="8204694" y="278661"/>
                  <a:pt x="8525668" y="421922"/>
                </a:cubicBezTo>
                <a:cubicBezTo>
                  <a:pt x="8886414" y="582180"/>
                  <a:pt x="9221001" y="795802"/>
                  <a:pt x="9518204" y="1055605"/>
                </a:cubicBezTo>
                <a:cubicBezTo>
                  <a:pt x="9701176" y="1214502"/>
                  <a:pt x="9865578" y="1393612"/>
                  <a:pt x="10008242" y="1589500"/>
                </a:cubicBezTo>
                <a:cubicBezTo>
                  <a:pt x="10117308" y="1741190"/>
                  <a:pt x="10222982" y="1895218"/>
                  <a:pt x="10325274" y="2051574"/>
                </a:cubicBezTo>
                <a:cubicBezTo>
                  <a:pt x="10446215" y="2231789"/>
                  <a:pt x="10528180" y="2435291"/>
                  <a:pt x="10565908" y="2649028"/>
                </a:cubicBezTo>
                <a:cubicBezTo>
                  <a:pt x="10584595" y="2757459"/>
                  <a:pt x="10583451" y="2862839"/>
                  <a:pt x="10542137" y="2966823"/>
                </a:cubicBezTo>
                <a:cubicBezTo>
                  <a:pt x="10530023" y="2999186"/>
                  <a:pt x="10520540" y="3032466"/>
                  <a:pt x="10513789" y="3066355"/>
                </a:cubicBezTo>
                <a:cubicBezTo>
                  <a:pt x="10490298" y="3169843"/>
                  <a:pt x="10458023" y="3271142"/>
                  <a:pt x="10417308" y="3369150"/>
                </a:cubicBezTo>
                <a:cubicBezTo>
                  <a:pt x="10279257" y="3703851"/>
                  <a:pt x="10062140" y="3980714"/>
                  <a:pt x="9794430" y="4220840"/>
                </a:cubicBezTo>
                <a:cubicBezTo>
                  <a:pt x="9475364" y="4506346"/>
                  <a:pt x="9109391" y="4716599"/>
                  <a:pt x="8719522" y="4888463"/>
                </a:cubicBezTo>
                <a:cubicBezTo>
                  <a:pt x="8388126" y="5034394"/>
                  <a:pt x="8044526" y="5145368"/>
                  <a:pt x="7693808" y="5234223"/>
                </a:cubicBezTo>
                <a:cubicBezTo>
                  <a:pt x="7495123" y="5285070"/>
                  <a:pt x="7294022" y="5324223"/>
                  <a:pt x="7092669" y="5363248"/>
                </a:cubicBezTo>
                <a:cubicBezTo>
                  <a:pt x="6809577" y="5418035"/>
                  <a:pt x="6527120" y="5474730"/>
                  <a:pt x="6240978" y="5507272"/>
                </a:cubicBezTo>
                <a:cubicBezTo>
                  <a:pt x="5982166" y="5536509"/>
                  <a:pt x="5722845" y="5554814"/>
                  <a:pt x="5462508" y="5559010"/>
                </a:cubicBezTo>
                <a:cubicBezTo>
                  <a:pt x="5103782" y="5564730"/>
                  <a:pt x="4744928" y="5576298"/>
                  <a:pt x="4386329" y="5548839"/>
                </a:cubicBezTo>
                <a:cubicBezTo>
                  <a:pt x="4089394" y="5527103"/>
                  <a:pt x="3793960" y="5488344"/>
                  <a:pt x="3501461" y="5432782"/>
                </a:cubicBezTo>
                <a:cubicBezTo>
                  <a:pt x="3204247" y="5374930"/>
                  <a:pt x="2911229" y="5297299"/>
                  <a:pt x="2624348" y="5200409"/>
                </a:cubicBezTo>
                <a:cubicBezTo>
                  <a:pt x="2488841" y="5154775"/>
                  <a:pt x="2358417" y="5094775"/>
                  <a:pt x="2221385" y="5053589"/>
                </a:cubicBezTo>
                <a:cubicBezTo>
                  <a:pt x="1859988" y="4945157"/>
                  <a:pt x="1506856" y="4815878"/>
                  <a:pt x="1173934" y="4636388"/>
                </a:cubicBezTo>
                <a:cubicBezTo>
                  <a:pt x="900250" y="4488931"/>
                  <a:pt x="647539" y="4313508"/>
                  <a:pt x="438176" y="4080883"/>
                </a:cubicBezTo>
                <a:cubicBezTo>
                  <a:pt x="146695" y="3757114"/>
                  <a:pt x="3178" y="3378811"/>
                  <a:pt x="18687" y="2942161"/>
                </a:cubicBezTo>
                <a:cubicBezTo>
                  <a:pt x="19582" y="2904814"/>
                  <a:pt x="13236" y="2867645"/>
                  <a:pt x="0" y="2832713"/>
                </a:cubicBezTo>
                <a:lnTo>
                  <a:pt x="0" y="2747290"/>
                </a:lnTo>
                <a:cubicBezTo>
                  <a:pt x="13474" y="2720341"/>
                  <a:pt x="10296" y="2690468"/>
                  <a:pt x="14746" y="2661993"/>
                </a:cubicBezTo>
                <a:cubicBezTo>
                  <a:pt x="54533" y="2409665"/>
                  <a:pt x="152923" y="2181106"/>
                  <a:pt x="292753" y="1968947"/>
                </a:cubicBezTo>
                <a:cubicBezTo>
                  <a:pt x="464108" y="1708991"/>
                  <a:pt x="680970" y="1491747"/>
                  <a:pt x="923893" y="1299417"/>
                </a:cubicBezTo>
                <a:cubicBezTo>
                  <a:pt x="1263678" y="1030182"/>
                  <a:pt x="1638930" y="820945"/>
                  <a:pt x="2035538" y="648828"/>
                </a:cubicBezTo>
                <a:cubicBezTo>
                  <a:pt x="2521001" y="438575"/>
                  <a:pt x="3025660" y="291755"/>
                  <a:pt x="3545571" y="196289"/>
                </a:cubicBezTo>
                <a:cubicBezTo>
                  <a:pt x="4094899" y="95674"/>
                  <a:pt x="4653670" y="56116"/>
                  <a:pt x="5211705" y="78323"/>
                </a:cubicBezTo>
                <a:cubicBezTo>
                  <a:pt x="5297128" y="81756"/>
                  <a:pt x="5383313" y="88620"/>
                  <a:pt x="5467720" y="77052"/>
                </a:cubicBezTo>
                <a:cubicBezTo>
                  <a:pt x="5669076" y="49467"/>
                  <a:pt x="5870557" y="24299"/>
                  <a:pt x="6073564" y="11840"/>
                </a:cubicBezTo>
                <a:cubicBezTo>
                  <a:pt x="6195374" y="4340"/>
                  <a:pt x="6316955" y="320"/>
                  <a:pt x="6438297" y="19"/>
                </a:cubicBezTo>
                <a:close/>
              </a:path>
            </a:pathLst>
          </a:custGeom>
          <a:solidFill>
            <a:srgbClr val="57D943"/>
          </a:solidFill>
          <a:ln w="9525" cap="flat">
            <a:noFill/>
            <a:prstDash val="solid"/>
            <a:miter/>
          </a:ln>
        </p:spPr>
        <p:txBody>
          <a:bodyPr rtlCol="0" anchor="ctr"/>
          <a:lstStyle/>
          <a:p>
            <a:endParaRPr lang="en-US"/>
          </a:p>
        </p:txBody>
      </p:sp>
      <p:sp>
        <p:nvSpPr>
          <p:cNvPr id="2" name="Título 1">
            <a:extLst>
              <a:ext uri="{FF2B5EF4-FFF2-40B4-BE49-F238E27FC236}">
                <a16:creationId xmlns:a16="http://schemas.microsoft.com/office/drawing/2014/main" id="{91C68F42-5978-9868-B4CC-3FB2BC7E1624}"/>
              </a:ext>
            </a:extLst>
          </p:cNvPr>
          <p:cNvSpPr>
            <a:spLocks noGrp="1"/>
          </p:cNvSpPr>
          <p:nvPr>
            <p:ph type="ctrTitle"/>
          </p:nvPr>
        </p:nvSpPr>
        <p:spPr>
          <a:xfrm>
            <a:off x="2066925" y="1731762"/>
            <a:ext cx="8058150" cy="2453841"/>
          </a:xfrm>
        </p:spPr>
        <p:txBody>
          <a:bodyPr>
            <a:normAutofit/>
          </a:bodyPr>
          <a:lstStyle/>
          <a:p>
            <a:pPr algn="ctr"/>
            <a:r>
              <a:rPr lang="pt-BR" sz="8100" dirty="0"/>
              <a:t>Detecção Facial</a:t>
            </a:r>
          </a:p>
        </p:txBody>
      </p:sp>
      <p:sp>
        <p:nvSpPr>
          <p:cNvPr id="3" name="Subtítulo 2">
            <a:extLst>
              <a:ext uri="{FF2B5EF4-FFF2-40B4-BE49-F238E27FC236}">
                <a16:creationId xmlns:a16="http://schemas.microsoft.com/office/drawing/2014/main" id="{1618A87E-2E6B-AD77-0DF1-E3240836EA33}"/>
              </a:ext>
            </a:extLst>
          </p:cNvPr>
          <p:cNvSpPr>
            <a:spLocks noGrp="1"/>
          </p:cNvSpPr>
          <p:nvPr>
            <p:ph type="subTitle" idx="1"/>
          </p:nvPr>
        </p:nvSpPr>
        <p:spPr>
          <a:xfrm>
            <a:off x="3228975" y="4599432"/>
            <a:ext cx="5734051" cy="934593"/>
          </a:xfrm>
        </p:spPr>
        <p:txBody>
          <a:bodyPr>
            <a:normAutofit/>
          </a:bodyPr>
          <a:lstStyle/>
          <a:p>
            <a:pPr algn="ctr"/>
            <a:r>
              <a:rPr lang="pt-BR" sz="3200"/>
              <a:t>Unity RA</a:t>
            </a:r>
          </a:p>
        </p:txBody>
      </p:sp>
      <p:sp>
        <p:nvSpPr>
          <p:cNvPr id="13" name="Rectangle 6">
            <a:extLst>
              <a:ext uri="{FF2B5EF4-FFF2-40B4-BE49-F238E27FC236}">
                <a16:creationId xmlns:a16="http://schemas.microsoft.com/office/drawing/2014/main" id="{CB2E64D6-3AEB-4AFF-9475-E210F85E0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419423"/>
            <a:ext cx="4243589" cy="27432"/>
          </a:xfrm>
          <a:custGeom>
            <a:avLst/>
            <a:gdLst>
              <a:gd name="csX0" fmla="*/ 0 w 4243589"/>
              <a:gd name="csY0" fmla="*/ 0 h 27432"/>
              <a:gd name="csX1" fmla="*/ 563791 w 4243589"/>
              <a:gd name="csY1" fmla="*/ 0 h 27432"/>
              <a:gd name="csX2" fmla="*/ 1042710 w 4243589"/>
              <a:gd name="csY2" fmla="*/ 0 h 27432"/>
              <a:gd name="csX3" fmla="*/ 1564066 w 4243589"/>
              <a:gd name="csY3" fmla="*/ 0 h 27432"/>
              <a:gd name="csX4" fmla="*/ 2212729 w 4243589"/>
              <a:gd name="csY4" fmla="*/ 0 h 27432"/>
              <a:gd name="csX5" fmla="*/ 2776520 w 4243589"/>
              <a:gd name="csY5" fmla="*/ 0 h 27432"/>
              <a:gd name="csX6" fmla="*/ 3297875 w 4243589"/>
              <a:gd name="csY6" fmla="*/ 0 h 27432"/>
              <a:gd name="csX7" fmla="*/ 4243589 w 4243589"/>
              <a:gd name="csY7" fmla="*/ 0 h 27432"/>
              <a:gd name="csX8" fmla="*/ 4243589 w 4243589"/>
              <a:gd name="csY8" fmla="*/ 27432 h 27432"/>
              <a:gd name="csX9" fmla="*/ 3637362 w 4243589"/>
              <a:gd name="csY9" fmla="*/ 27432 h 27432"/>
              <a:gd name="csX10" fmla="*/ 3116007 w 4243589"/>
              <a:gd name="csY10" fmla="*/ 27432 h 27432"/>
              <a:gd name="csX11" fmla="*/ 2424908 w 4243589"/>
              <a:gd name="csY11" fmla="*/ 27432 h 27432"/>
              <a:gd name="csX12" fmla="*/ 1861117 w 4243589"/>
              <a:gd name="csY12" fmla="*/ 27432 h 27432"/>
              <a:gd name="csX13" fmla="*/ 1382198 w 4243589"/>
              <a:gd name="csY13" fmla="*/ 27432 h 27432"/>
              <a:gd name="csX14" fmla="*/ 733535 w 4243589"/>
              <a:gd name="csY14" fmla="*/ 27432 h 27432"/>
              <a:gd name="csX15" fmla="*/ 0 w 4243589"/>
              <a:gd name="csY15" fmla="*/ 27432 h 27432"/>
              <a:gd name="csX16" fmla="*/ 0 w 4243589"/>
              <a:gd name="csY16" fmla="*/ 0 h 27432"/>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1674242"/>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descr="Interface gráfica do usuário, Aplicativo&#10;&#10;O conteúdo gerado por IA pode estar incorreto.">
            <a:extLst>
              <a:ext uri="{FF2B5EF4-FFF2-40B4-BE49-F238E27FC236}">
                <a16:creationId xmlns:a16="http://schemas.microsoft.com/office/drawing/2014/main" id="{0C5D0E98-9D96-6D3D-8052-4441C2AE9404}"/>
              </a:ext>
            </a:extLst>
          </p:cNvPr>
          <p:cNvPicPr>
            <a:picLocks noChangeAspect="1"/>
          </p:cNvPicPr>
          <p:nvPr/>
        </p:nvPicPr>
        <p:blipFill>
          <a:blip r:embed="rId2"/>
          <a:stretch>
            <a:fillRect/>
          </a:stretch>
        </p:blipFill>
        <p:spPr>
          <a:xfrm>
            <a:off x="0" y="0"/>
            <a:ext cx="12192000" cy="6858000"/>
          </a:xfrm>
          <a:prstGeom prst="rect">
            <a:avLst/>
          </a:prstGeom>
        </p:spPr>
      </p:pic>
      <p:sp>
        <p:nvSpPr>
          <p:cNvPr id="4" name="Seta: para a Direita 3">
            <a:extLst>
              <a:ext uri="{FF2B5EF4-FFF2-40B4-BE49-F238E27FC236}">
                <a16:creationId xmlns:a16="http://schemas.microsoft.com/office/drawing/2014/main" id="{8EE97DBF-2B0F-238B-FABA-D25A44D38A6E}"/>
              </a:ext>
            </a:extLst>
          </p:cNvPr>
          <p:cNvSpPr/>
          <p:nvPr/>
        </p:nvSpPr>
        <p:spPr>
          <a:xfrm>
            <a:off x="7246374" y="1103586"/>
            <a:ext cx="1771502" cy="62011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b="1" dirty="0"/>
              <a:t>Remova</a:t>
            </a:r>
          </a:p>
        </p:txBody>
      </p:sp>
      <p:sp>
        <p:nvSpPr>
          <p:cNvPr id="2" name="Texto Explicativo: Linha 1">
            <a:extLst>
              <a:ext uri="{FF2B5EF4-FFF2-40B4-BE49-F238E27FC236}">
                <a16:creationId xmlns:a16="http://schemas.microsoft.com/office/drawing/2014/main" id="{87D33938-A32C-2363-16C2-A591B0195F6A}"/>
              </a:ext>
            </a:extLst>
          </p:cNvPr>
          <p:cNvSpPr/>
          <p:nvPr/>
        </p:nvSpPr>
        <p:spPr>
          <a:xfrm>
            <a:off x="7079226" y="2399071"/>
            <a:ext cx="1533832" cy="1120877"/>
          </a:xfrm>
          <a:prstGeom prst="borderCallout1">
            <a:avLst>
              <a:gd name="adj1" fmla="val -8443"/>
              <a:gd name="adj2" fmla="val 107693"/>
              <a:gd name="adj3" fmla="val -78728"/>
              <a:gd name="adj4" fmla="val 132821"/>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Remova antigo</a:t>
            </a:r>
          </a:p>
        </p:txBody>
      </p:sp>
    </p:spTree>
    <p:extLst>
      <p:ext uri="{BB962C8B-B14F-4D97-AF65-F5344CB8AC3E}">
        <p14:creationId xmlns:p14="http://schemas.microsoft.com/office/powerpoint/2010/main" val="8467833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A381740-063A-41A4-836D-85D14980E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36883"/>
            <a:ext cx="4243589" cy="27432"/>
          </a:xfrm>
          <a:custGeom>
            <a:avLst/>
            <a:gdLst>
              <a:gd name="csX0" fmla="*/ 0 w 4243589"/>
              <a:gd name="csY0" fmla="*/ 0 h 27432"/>
              <a:gd name="csX1" fmla="*/ 563791 w 4243589"/>
              <a:gd name="csY1" fmla="*/ 0 h 27432"/>
              <a:gd name="csX2" fmla="*/ 1042710 w 4243589"/>
              <a:gd name="csY2" fmla="*/ 0 h 27432"/>
              <a:gd name="csX3" fmla="*/ 1564066 w 4243589"/>
              <a:gd name="csY3" fmla="*/ 0 h 27432"/>
              <a:gd name="csX4" fmla="*/ 2212729 w 4243589"/>
              <a:gd name="csY4" fmla="*/ 0 h 27432"/>
              <a:gd name="csX5" fmla="*/ 2776520 w 4243589"/>
              <a:gd name="csY5" fmla="*/ 0 h 27432"/>
              <a:gd name="csX6" fmla="*/ 3297875 w 4243589"/>
              <a:gd name="csY6" fmla="*/ 0 h 27432"/>
              <a:gd name="csX7" fmla="*/ 4243589 w 4243589"/>
              <a:gd name="csY7" fmla="*/ 0 h 27432"/>
              <a:gd name="csX8" fmla="*/ 4243589 w 4243589"/>
              <a:gd name="csY8" fmla="*/ 27432 h 27432"/>
              <a:gd name="csX9" fmla="*/ 3637362 w 4243589"/>
              <a:gd name="csY9" fmla="*/ 27432 h 27432"/>
              <a:gd name="csX10" fmla="*/ 3116007 w 4243589"/>
              <a:gd name="csY10" fmla="*/ 27432 h 27432"/>
              <a:gd name="csX11" fmla="*/ 2424908 w 4243589"/>
              <a:gd name="csY11" fmla="*/ 27432 h 27432"/>
              <a:gd name="csX12" fmla="*/ 1861117 w 4243589"/>
              <a:gd name="csY12" fmla="*/ 27432 h 27432"/>
              <a:gd name="csX13" fmla="*/ 1382198 w 4243589"/>
              <a:gd name="csY13" fmla="*/ 27432 h 27432"/>
              <a:gd name="csX14" fmla="*/ 733535 w 4243589"/>
              <a:gd name="csY14" fmla="*/ 27432 h 27432"/>
              <a:gd name="csX15" fmla="*/ 0 w 4243589"/>
              <a:gd name="csY15" fmla="*/ 27432 h 27432"/>
              <a:gd name="csX16" fmla="*/ 0 w 4243589"/>
              <a:gd name="csY16" fmla="*/ 0 h 27432"/>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12" name="Rectangle 11">
            <a:extLst>
              <a:ext uri="{FF2B5EF4-FFF2-40B4-BE49-F238E27FC236}">
                <a16:creationId xmlns:a16="http://schemas.microsoft.com/office/drawing/2014/main" id="{8A94871E-96FC-4ADE-815B-41A636E34F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C8CFE995-BC3D-58A1-A436-C57F3FF7D01F}"/>
              </a:ext>
            </a:extLst>
          </p:cNvPr>
          <p:cNvSpPr>
            <a:spLocks noGrp="1"/>
          </p:cNvSpPr>
          <p:nvPr>
            <p:ph type="title"/>
          </p:nvPr>
        </p:nvSpPr>
        <p:spPr>
          <a:xfrm>
            <a:off x="640080" y="320040"/>
            <a:ext cx="6692827" cy="3892669"/>
          </a:xfrm>
        </p:spPr>
        <p:txBody>
          <a:bodyPr vert="horz" lIns="91440" tIns="45720" rIns="91440" bIns="45720" rtlCol="0" anchor="b">
            <a:noAutofit/>
          </a:bodyPr>
          <a:lstStyle/>
          <a:p>
            <a:r>
              <a:rPr lang="en-US" sz="6600" dirty="0" err="1"/>
              <a:t>Adicione</a:t>
            </a:r>
            <a:br>
              <a:rPr lang="en-US" sz="6600" dirty="0"/>
            </a:br>
            <a:r>
              <a:rPr lang="en-US" sz="6600" dirty="0" err="1"/>
              <a:t>Inputy</a:t>
            </a:r>
            <a:r>
              <a:rPr lang="en-US" sz="6600" dirty="0"/>
              <a:t> System UI Input Module</a:t>
            </a:r>
          </a:p>
        </p:txBody>
      </p:sp>
      <p:sp>
        <p:nvSpPr>
          <p:cNvPr id="14" name="Rectangle 6">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4562" y="4409267"/>
            <a:ext cx="4243589" cy="27432"/>
          </a:xfrm>
          <a:custGeom>
            <a:avLst/>
            <a:gdLst>
              <a:gd name="csX0" fmla="*/ 0 w 4243589"/>
              <a:gd name="csY0" fmla="*/ 0 h 27432"/>
              <a:gd name="csX1" fmla="*/ 563791 w 4243589"/>
              <a:gd name="csY1" fmla="*/ 0 h 27432"/>
              <a:gd name="csX2" fmla="*/ 1042710 w 4243589"/>
              <a:gd name="csY2" fmla="*/ 0 h 27432"/>
              <a:gd name="csX3" fmla="*/ 1564066 w 4243589"/>
              <a:gd name="csY3" fmla="*/ 0 h 27432"/>
              <a:gd name="csX4" fmla="*/ 2212729 w 4243589"/>
              <a:gd name="csY4" fmla="*/ 0 h 27432"/>
              <a:gd name="csX5" fmla="*/ 2776520 w 4243589"/>
              <a:gd name="csY5" fmla="*/ 0 h 27432"/>
              <a:gd name="csX6" fmla="*/ 3297875 w 4243589"/>
              <a:gd name="csY6" fmla="*/ 0 h 27432"/>
              <a:gd name="csX7" fmla="*/ 4243589 w 4243589"/>
              <a:gd name="csY7" fmla="*/ 0 h 27432"/>
              <a:gd name="csX8" fmla="*/ 4243589 w 4243589"/>
              <a:gd name="csY8" fmla="*/ 27432 h 27432"/>
              <a:gd name="csX9" fmla="*/ 3637362 w 4243589"/>
              <a:gd name="csY9" fmla="*/ 27432 h 27432"/>
              <a:gd name="csX10" fmla="*/ 3116007 w 4243589"/>
              <a:gd name="csY10" fmla="*/ 27432 h 27432"/>
              <a:gd name="csX11" fmla="*/ 2424908 w 4243589"/>
              <a:gd name="csY11" fmla="*/ 27432 h 27432"/>
              <a:gd name="csX12" fmla="*/ 1861117 w 4243589"/>
              <a:gd name="csY12" fmla="*/ 27432 h 27432"/>
              <a:gd name="csX13" fmla="*/ 1382198 w 4243589"/>
              <a:gd name="csY13" fmla="*/ 27432 h 27432"/>
              <a:gd name="csX14" fmla="*/ 733535 w 4243589"/>
              <a:gd name="csY14" fmla="*/ 27432 h 27432"/>
              <a:gd name="csX15" fmla="*/ 0 w 4243589"/>
              <a:gd name="csY15" fmla="*/ 27432 h 27432"/>
              <a:gd name="csX16" fmla="*/ 0 w 4243589"/>
              <a:gd name="csY16" fmla="*/ 0 h 27432"/>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rgbClr val="C45645"/>
          </a:solidFill>
          <a:ln w="38100" cap="rnd">
            <a:solidFill>
              <a:srgbClr val="C45645"/>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Espaço Reservado para Conteúdo 4" descr="Interface gráfica do usuário, Texto&#10;&#10;O conteúdo gerado por IA pode estar incorreto.">
            <a:extLst>
              <a:ext uri="{FF2B5EF4-FFF2-40B4-BE49-F238E27FC236}">
                <a16:creationId xmlns:a16="http://schemas.microsoft.com/office/drawing/2014/main" id="{8EE37629-D984-0B94-6AC3-E5A8334E4655}"/>
              </a:ext>
            </a:extLst>
          </p:cNvPr>
          <p:cNvPicPr>
            <a:picLocks noGrp="1" noChangeAspect="1"/>
          </p:cNvPicPr>
          <p:nvPr>
            <p:ph idx="1"/>
          </p:nvPr>
        </p:nvPicPr>
        <p:blipFill>
          <a:blip r:embed="rId2"/>
          <a:stretch>
            <a:fillRect/>
          </a:stretch>
        </p:blipFill>
        <p:spPr>
          <a:xfrm>
            <a:off x="8115106" y="320040"/>
            <a:ext cx="3420244" cy="6190488"/>
          </a:xfrm>
          <a:prstGeom prst="rect">
            <a:avLst/>
          </a:prstGeom>
        </p:spPr>
      </p:pic>
      <p:sp>
        <p:nvSpPr>
          <p:cNvPr id="3" name="Seta: para a Direita 2">
            <a:extLst>
              <a:ext uri="{FF2B5EF4-FFF2-40B4-BE49-F238E27FC236}">
                <a16:creationId xmlns:a16="http://schemas.microsoft.com/office/drawing/2014/main" id="{8B27198A-D9BB-0F93-8B44-A80436108617}"/>
              </a:ext>
            </a:extLst>
          </p:cNvPr>
          <p:cNvSpPr/>
          <p:nvPr/>
        </p:nvSpPr>
        <p:spPr>
          <a:xfrm>
            <a:off x="4958151" y="5142271"/>
            <a:ext cx="1914597" cy="126836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21240277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C723BC8-9ED7-6D97-23E0-1B381CE3BA7C}"/>
              </a:ext>
            </a:extLst>
          </p:cNvPr>
          <p:cNvSpPr>
            <a:spLocks noGrp="1"/>
          </p:cNvSpPr>
          <p:nvPr>
            <p:ph type="title"/>
          </p:nvPr>
        </p:nvSpPr>
        <p:spPr/>
        <p:txBody>
          <a:bodyPr/>
          <a:lstStyle/>
          <a:p>
            <a:r>
              <a:rPr lang="pt-BR" dirty="0"/>
              <a:t>Desative os óculos </a:t>
            </a:r>
          </a:p>
        </p:txBody>
      </p:sp>
      <p:pic>
        <p:nvPicPr>
          <p:cNvPr id="5" name="Espaço Reservado para Conteúdo 4" descr="Tela de celular com publicação numa rede social&#10;&#10;O conteúdo gerado por IA pode estar incorreto.">
            <a:extLst>
              <a:ext uri="{FF2B5EF4-FFF2-40B4-BE49-F238E27FC236}">
                <a16:creationId xmlns:a16="http://schemas.microsoft.com/office/drawing/2014/main" id="{39F73056-F8BE-B16F-0FAE-F6B9E857E1BB}"/>
              </a:ext>
            </a:extLst>
          </p:cNvPr>
          <p:cNvPicPr>
            <a:picLocks noGrp="1" noChangeAspect="1"/>
          </p:cNvPicPr>
          <p:nvPr>
            <p:ph idx="1"/>
          </p:nvPr>
        </p:nvPicPr>
        <p:blipFill>
          <a:blip r:embed="rId2"/>
          <a:stretch>
            <a:fillRect/>
          </a:stretch>
        </p:blipFill>
        <p:spPr>
          <a:xfrm>
            <a:off x="1620606" y="1928813"/>
            <a:ext cx="8950787" cy="4252912"/>
          </a:xfrm>
          <a:prstGeom prst="rect">
            <a:avLst/>
          </a:prstGeom>
        </p:spPr>
      </p:pic>
      <p:sp>
        <p:nvSpPr>
          <p:cNvPr id="6" name="Seta: para a Direita 5">
            <a:extLst>
              <a:ext uri="{FF2B5EF4-FFF2-40B4-BE49-F238E27FC236}">
                <a16:creationId xmlns:a16="http://schemas.microsoft.com/office/drawing/2014/main" id="{6B27BF75-DF10-4F6E-38ED-A4843D84DD2A}"/>
              </a:ext>
            </a:extLst>
          </p:cNvPr>
          <p:cNvSpPr/>
          <p:nvPr/>
        </p:nvSpPr>
        <p:spPr>
          <a:xfrm rot="19987182">
            <a:off x="8054914" y="2398425"/>
            <a:ext cx="447040" cy="43688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b="1" dirty="0"/>
          </a:p>
        </p:txBody>
      </p:sp>
    </p:spTree>
    <p:extLst>
      <p:ext uri="{BB962C8B-B14F-4D97-AF65-F5344CB8AC3E}">
        <p14:creationId xmlns:p14="http://schemas.microsoft.com/office/powerpoint/2010/main" val="295275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aixaDeTexto 2">
            <a:extLst>
              <a:ext uri="{FF2B5EF4-FFF2-40B4-BE49-F238E27FC236}">
                <a16:creationId xmlns:a16="http://schemas.microsoft.com/office/drawing/2014/main" id="{F6A00B99-77DE-40D5-D64D-418649D4677E}"/>
              </a:ext>
            </a:extLst>
          </p:cNvPr>
          <p:cNvSpPr txBox="1"/>
          <p:nvPr/>
        </p:nvSpPr>
        <p:spPr>
          <a:xfrm>
            <a:off x="78658" y="274729"/>
            <a:ext cx="9144000" cy="6001643"/>
          </a:xfrm>
          <a:prstGeom prst="rect">
            <a:avLst/>
          </a:prstGeom>
          <a:noFill/>
        </p:spPr>
        <p:txBody>
          <a:bodyPr wrap="square">
            <a:spAutoFit/>
          </a:bodyPr>
          <a:lstStyle/>
          <a:p>
            <a:r>
              <a:rPr lang="pt-BR" sz="1200" dirty="0" err="1">
                <a:solidFill>
                  <a:srgbClr val="0000FF"/>
                </a:solidFill>
                <a:highlight>
                  <a:srgbClr val="FFFFFF"/>
                </a:highlight>
                <a:latin typeface="Cascadia Mono" panose="020B0609020000020004" pitchFamily="49" charset="0"/>
              </a:rPr>
              <a:t>using</a:t>
            </a:r>
            <a:r>
              <a:rPr lang="pt-BR" sz="1200" dirty="0">
                <a:solidFill>
                  <a:srgbClr val="000000"/>
                </a:solidFill>
                <a:highlight>
                  <a:srgbClr val="FFFFFF"/>
                </a:highlight>
                <a:latin typeface="Cascadia Mono" panose="020B0609020000020004" pitchFamily="49" charset="0"/>
              </a:rPr>
              <a:t> </a:t>
            </a:r>
            <a:r>
              <a:rPr lang="pt-BR" sz="1200" dirty="0" err="1">
                <a:solidFill>
                  <a:srgbClr val="000000"/>
                </a:solidFill>
                <a:highlight>
                  <a:srgbClr val="FFFFFF"/>
                </a:highlight>
                <a:latin typeface="Cascadia Mono" panose="020B0609020000020004" pitchFamily="49" charset="0"/>
              </a:rPr>
              <a:t>UnityEngine</a:t>
            </a:r>
            <a:r>
              <a:rPr lang="pt-BR" sz="1200" dirty="0">
                <a:solidFill>
                  <a:srgbClr val="000000"/>
                </a:solidFill>
                <a:highlight>
                  <a:srgbClr val="FFFFFF"/>
                </a:highlight>
                <a:latin typeface="Cascadia Mono" panose="020B0609020000020004" pitchFamily="49" charset="0"/>
              </a:rPr>
              <a:t>;</a:t>
            </a:r>
          </a:p>
          <a:p>
            <a:endParaRPr lang="pt-BR" sz="1200" dirty="0">
              <a:solidFill>
                <a:srgbClr val="000000"/>
              </a:solidFill>
              <a:highlight>
                <a:srgbClr val="FFFFFF"/>
              </a:highlight>
              <a:latin typeface="Cascadia Mono" panose="020B0609020000020004" pitchFamily="49" charset="0"/>
            </a:endParaRPr>
          </a:p>
          <a:p>
            <a:r>
              <a:rPr lang="pt-BR" sz="1200" dirty="0" err="1">
                <a:solidFill>
                  <a:srgbClr val="0000FF"/>
                </a:solidFill>
                <a:highlight>
                  <a:srgbClr val="FFFFFF"/>
                </a:highlight>
                <a:latin typeface="Cascadia Mono" panose="020B0609020000020004" pitchFamily="49" charset="0"/>
              </a:rPr>
              <a:t>public</a:t>
            </a:r>
            <a:r>
              <a:rPr lang="pt-BR" sz="1200" dirty="0">
                <a:solidFill>
                  <a:srgbClr val="000000"/>
                </a:solidFill>
                <a:highlight>
                  <a:srgbClr val="FFFFFF"/>
                </a:highlight>
                <a:latin typeface="Cascadia Mono" panose="020B0609020000020004" pitchFamily="49" charset="0"/>
              </a:rPr>
              <a:t> </a:t>
            </a:r>
            <a:r>
              <a:rPr lang="pt-BR" sz="1200" dirty="0" err="1">
                <a:solidFill>
                  <a:srgbClr val="0000FF"/>
                </a:solidFill>
                <a:highlight>
                  <a:srgbClr val="FFFFFF"/>
                </a:highlight>
                <a:latin typeface="Cascadia Mono" panose="020B0609020000020004" pitchFamily="49" charset="0"/>
              </a:rPr>
              <a:t>class</a:t>
            </a:r>
            <a:r>
              <a:rPr lang="pt-BR" sz="1200" dirty="0">
                <a:solidFill>
                  <a:srgbClr val="000000"/>
                </a:solidFill>
                <a:highlight>
                  <a:srgbClr val="FFFFFF"/>
                </a:highlight>
                <a:latin typeface="Cascadia Mono" panose="020B0609020000020004" pitchFamily="49" charset="0"/>
              </a:rPr>
              <a:t> </a:t>
            </a:r>
            <a:r>
              <a:rPr lang="pt-BR" sz="1200" dirty="0" err="1">
                <a:solidFill>
                  <a:srgbClr val="2B91AF"/>
                </a:solidFill>
                <a:highlight>
                  <a:srgbClr val="FFFFFF"/>
                </a:highlight>
                <a:latin typeface="Cascadia Mono" panose="020B0609020000020004" pitchFamily="49" charset="0"/>
              </a:rPr>
              <a:t>GlassesUIController</a:t>
            </a:r>
            <a:r>
              <a:rPr lang="pt-BR" sz="1200" dirty="0">
                <a:solidFill>
                  <a:srgbClr val="000000"/>
                </a:solidFill>
                <a:highlight>
                  <a:srgbClr val="FFFFFF"/>
                </a:highlight>
                <a:latin typeface="Cascadia Mono" panose="020B0609020000020004" pitchFamily="49" charset="0"/>
              </a:rPr>
              <a:t> : </a:t>
            </a:r>
            <a:r>
              <a:rPr lang="pt-BR" sz="1200" dirty="0" err="1">
                <a:solidFill>
                  <a:srgbClr val="2B91AF"/>
                </a:solidFill>
                <a:highlight>
                  <a:srgbClr val="FFFFFF"/>
                </a:highlight>
                <a:latin typeface="Cascadia Mono" panose="020B0609020000020004" pitchFamily="49" charset="0"/>
              </a:rPr>
              <a:t>MonoBehaviour</a:t>
            </a:r>
            <a:endParaRPr lang="pt-BR" sz="1200" dirty="0">
              <a:solidFill>
                <a:srgbClr val="000000"/>
              </a:solidFill>
              <a:highlight>
                <a:srgbClr val="FFFFFF"/>
              </a:highlight>
              <a:latin typeface="Cascadia Mono" panose="020B0609020000020004" pitchFamily="49" charset="0"/>
            </a:endParaRPr>
          </a:p>
          <a:p>
            <a:r>
              <a:rPr lang="pt-BR" sz="1200" dirty="0">
                <a:solidFill>
                  <a:srgbClr val="000000"/>
                </a:solidFill>
                <a:highlight>
                  <a:srgbClr val="FFFFFF"/>
                </a:highlight>
                <a:latin typeface="Cascadia Mono" panose="020B0609020000020004" pitchFamily="49" charset="0"/>
              </a:rPr>
              <a:t>{</a:t>
            </a:r>
          </a:p>
          <a:p>
            <a:r>
              <a:rPr lang="pt-BR" sz="1200" dirty="0">
                <a:solidFill>
                  <a:srgbClr val="000000"/>
                </a:solidFill>
                <a:highlight>
                  <a:srgbClr val="FFFFFF"/>
                </a:highlight>
                <a:latin typeface="Cascadia Mono" panose="020B0609020000020004" pitchFamily="49" charset="0"/>
              </a:rPr>
              <a:t>    </a:t>
            </a:r>
            <a:r>
              <a:rPr lang="pt-BR" sz="1200" dirty="0" err="1">
                <a:solidFill>
                  <a:srgbClr val="0000FF"/>
                </a:solidFill>
                <a:highlight>
                  <a:srgbClr val="FFFFFF"/>
                </a:highlight>
                <a:latin typeface="Cascadia Mono" panose="020B0609020000020004" pitchFamily="49" charset="0"/>
              </a:rPr>
              <a:t>public</a:t>
            </a:r>
            <a:r>
              <a:rPr lang="pt-BR" sz="1200" dirty="0">
                <a:solidFill>
                  <a:srgbClr val="000000"/>
                </a:solidFill>
                <a:highlight>
                  <a:srgbClr val="FFFFFF"/>
                </a:highlight>
                <a:latin typeface="Cascadia Mono" panose="020B0609020000020004" pitchFamily="49" charset="0"/>
              </a:rPr>
              <a:t> </a:t>
            </a:r>
            <a:r>
              <a:rPr lang="pt-BR" sz="1200" dirty="0" err="1">
                <a:solidFill>
                  <a:srgbClr val="0000FF"/>
                </a:solidFill>
                <a:highlight>
                  <a:srgbClr val="FFFFFF"/>
                </a:highlight>
                <a:latin typeface="Cascadia Mono" panose="020B0609020000020004" pitchFamily="49" charset="0"/>
              </a:rPr>
              <a:t>static</a:t>
            </a:r>
            <a:r>
              <a:rPr lang="pt-BR" sz="1200" dirty="0">
                <a:solidFill>
                  <a:srgbClr val="000000"/>
                </a:solidFill>
                <a:highlight>
                  <a:srgbClr val="FFFFFF"/>
                </a:highlight>
                <a:latin typeface="Cascadia Mono" panose="020B0609020000020004" pitchFamily="49" charset="0"/>
              </a:rPr>
              <a:t> </a:t>
            </a:r>
            <a:r>
              <a:rPr lang="pt-BR" sz="1200" dirty="0" err="1">
                <a:solidFill>
                  <a:srgbClr val="2B91AF"/>
                </a:solidFill>
                <a:highlight>
                  <a:srgbClr val="FFFFFF"/>
                </a:highlight>
                <a:latin typeface="Cascadia Mono" panose="020B0609020000020004" pitchFamily="49" charset="0"/>
              </a:rPr>
              <a:t>GlassesUIController</a:t>
            </a:r>
            <a:r>
              <a:rPr lang="pt-BR" sz="1200" dirty="0">
                <a:solidFill>
                  <a:srgbClr val="000000"/>
                </a:solidFill>
                <a:highlight>
                  <a:srgbClr val="FFFFFF"/>
                </a:highlight>
                <a:latin typeface="Cascadia Mono" panose="020B0609020000020004" pitchFamily="49" charset="0"/>
              </a:rPr>
              <a:t> </a:t>
            </a:r>
            <a:r>
              <a:rPr lang="pt-BR" sz="1200" dirty="0" err="1">
                <a:solidFill>
                  <a:srgbClr val="000000"/>
                </a:solidFill>
                <a:highlight>
                  <a:srgbClr val="FFFFFF"/>
                </a:highlight>
                <a:latin typeface="Cascadia Mono" panose="020B0609020000020004" pitchFamily="49" charset="0"/>
              </a:rPr>
              <a:t>Instance</a:t>
            </a:r>
            <a:r>
              <a:rPr lang="pt-BR" sz="1200" dirty="0">
                <a:solidFill>
                  <a:srgbClr val="000000"/>
                </a:solidFill>
                <a:highlight>
                  <a:srgbClr val="FFFFFF"/>
                </a:highlight>
                <a:latin typeface="Cascadia Mono" panose="020B0609020000020004" pitchFamily="49" charset="0"/>
              </a:rPr>
              <a:t>;</a:t>
            </a:r>
          </a:p>
          <a:p>
            <a:endParaRPr lang="pt-BR" sz="1200" dirty="0">
              <a:solidFill>
                <a:srgbClr val="000000"/>
              </a:solidFill>
              <a:highlight>
                <a:srgbClr val="FFFFFF"/>
              </a:highlight>
              <a:latin typeface="Cascadia Mono" panose="020B0609020000020004" pitchFamily="49" charset="0"/>
            </a:endParaRPr>
          </a:p>
          <a:p>
            <a:r>
              <a:rPr lang="pt-BR" sz="1200" dirty="0">
                <a:solidFill>
                  <a:srgbClr val="000000"/>
                </a:solidFill>
                <a:highlight>
                  <a:srgbClr val="FFFFFF"/>
                </a:highlight>
                <a:latin typeface="Cascadia Mono" panose="020B0609020000020004" pitchFamily="49" charset="0"/>
              </a:rPr>
              <a:t>    </a:t>
            </a:r>
            <a:r>
              <a:rPr lang="pt-BR" sz="1200" dirty="0" err="1">
                <a:solidFill>
                  <a:srgbClr val="0000FF"/>
                </a:solidFill>
                <a:highlight>
                  <a:srgbClr val="FFFFFF"/>
                </a:highlight>
                <a:latin typeface="Cascadia Mono" panose="020B0609020000020004" pitchFamily="49" charset="0"/>
              </a:rPr>
              <a:t>private</a:t>
            </a:r>
            <a:r>
              <a:rPr lang="pt-BR" sz="1200" dirty="0">
                <a:solidFill>
                  <a:srgbClr val="000000"/>
                </a:solidFill>
                <a:highlight>
                  <a:srgbClr val="FFFFFF"/>
                </a:highlight>
                <a:latin typeface="Cascadia Mono" panose="020B0609020000020004" pitchFamily="49" charset="0"/>
              </a:rPr>
              <a:t> </a:t>
            </a:r>
            <a:r>
              <a:rPr lang="pt-BR" sz="1200" dirty="0" err="1">
                <a:solidFill>
                  <a:srgbClr val="2B91AF"/>
                </a:solidFill>
                <a:highlight>
                  <a:srgbClr val="FFFFFF"/>
                </a:highlight>
                <a:latin typeface="Cascadia Mono" panose="020B0609020000020004" pitchFamily="49" charset="0"/>
              </a:rPr>
              <a:t>GlassesManager</a:t>
            </a:r>
            <a:r>
              <a:rPr lang="pt-BR" sz="1200" dirty="0">
                <a:solidFill>
                  <a:srgbClr val="000000"/>
                </a:solidFill>
                <a:highlight>
                  <a:srgbClr val="FFFFFF"/>
                </a:highlight>
                <a:latin typeface="Cascadia Mono" panose="020B0609020000020004" pitchFamily="49" charset="0"/>
              </a:rPr>
              <a:t> </a:t>
            </a:r>
            <a:r>
              <a:rPr lang="pt-BR" sz="1200" dirty="0" err="1">
                <a:solidFill>
                  <a:srgbClr val="000000"/>
                </a:solidFill>
                <a:highlight>
                  <a:srgbClr val="FFFFFF"/>
                </a:highlight>
                <a:latin typeface="Cascadia Mono" panose="020B0609020000020004" pitchFamily="49" charset="0"/>
              </a:rPr>
              <a:t>currentManager</a:t>
            </a:r>
            <a:r>
              <a:rPr lang="pt-BR" sz="1200" dirty="0">
                <a:solidFill>
                  <a:srgbClr val="000000"/>
                </a:solidFill>
                <a:highlight>
                  <a:srgbClr val="FFFFFF"/>
                </a:highlight>
                <a:latin typeface="Cascadia Mono" panose="020B0609020000020004" pitchFamily="49" charset="0"/>
              </a:rPr>
              <a:t>;</a:t>
            </a:r>
          </a:p>
          <a:p>
            <a:endParaRPr lang="pt-BR" sz="1200" dirty="0">
              <a:solidFill>
                <a:srgbClr val="000000"/>
              </a:solidFill>
              <a:highlight>
                <a:srgbClr val="FFFFFF"/>
              </a:highlight>
              <a:latin typeface="Cascadia Mono" panose="020B0609020000020004" pitchFamily="49" charset="0"/>
            </a:endParaRPr>
          </a:p>
          <a:p>
            <a:r>
              <a:rPr lang="pt-BR" sz="1200" dirty="0">
                <a:solidFill>
                  <a:srgbClr val="000000"/>
                </a:solidFill>
                <a:highlight>
                  <a:srgbClr val="FFFFFF"/>
                </a:highlight>
                <a:latin typeface="Cascadia Mono" panose="020B0609020000020004" pitchFamily="49" charset="0"/>
              </a:rPr>
              <a:t>    </a:t>
            </a:r>
            <a:r>
              <a:rPr lang="pt-BR" sz="1200" dirty="0" err="1">
                <a:solidFill>
                  <a:srgbClr val="0000FF"/>
                </a:solidFill>
                <a:highlight>
                  <a:srgbClr val="FFFFFF"/>
                </a:highlight>
                <a:latin typeface="Cascadia Mono" panose="020B0609020000020004" pitchFamily="49" charset="0"/>
              </a:rPr>
              <a:t>void</a:t>
            </a:r>
            <a:r>
              <a:rPr lang="pt-BR" sz="1200" dirty="0">
                <a:solidFill>
                  <a:srgbClr val="000000"/>
                </a:solidFill>
                <a:highlight>
                  <a:srgbClr val="FFFFFF"/>
                </a:highlight>
                <a:latin typeface="Cascadia Mono" panose="020B0609020000020004" pitchFamily="49" charset="0"/>
              </a:rPr>
              <a:t> </a:t>
            </a:r>
            <a:r>
              <a:rPr lang="pt-BR" sz="1200" dirty="0" err="1">
                <a:solidFill>
                  <a:srgbClr val="0000FF"/>
                </a:solidFill>
                <a:highlight>
                  <a:srgbClr val="FFFFFF"/>
                </a:highlight>
                <a:latin typeface="Cascadia Mono" panose="020B0609020000020004" pitchFamily="49" charset="0"/>
              </a:rPr>
              <a:t>Awake</a:t>
            </a:r>
            <a:r>
              <a:rPr lang="pt-BR" sz="1200" dirty="0">
                <a:solidFill>
                  <a:srgbClr val="000000"/>
                </a:solidFill>
                <a:highlight>
                  <a:srgbClr val="FFFFFF"/>
                </a:highlight>
                <a:latin typeface="Cascadia Mono" panose="020B0609020000020004" pitchFamily="49" charset="0"/>
              </a:rPr>
              <a:t>()</a:t>
            </a:r>
          </a:p>
          <a:p>
            <a:r>
              <a:rPr lang="pt-BR" sz="1200" dirty="0">
                <a:solidFill>
                  <a:srgbClr val="000000"/>
                </a:solidFill>
                <a:highlight>
                  <a:srgbClr val="FFFFFF"/>
                </a:highlight>
                <a:latin typeface="Cascadia Mono" panose="020B0609020000020004" pitchFamily="49" charset="0"/>
              </a:rPr>
              <a:t>    {</a:t>
            </a:r>
          </a:p>
          <a:p>
            <a:r>
              <a:rPr lang="pt-BR" sz="1200" dirty="0">
                <a:solidFill>
                  <a:srgbClr val="000000"/>
                </a:solidFill>
                <a:highlight>
                  <a:srgbClr val="FFFFFF"/>
                </a:highlight>
                <a:latin typeface="Cascadia Mono" panose="020B0609020000020004" pitchFamily="49" charset="0"/>
              </a:rPr>
              <a:t>        </a:t>
            </a:r>
            <a:r>
              <a:rPr lang="pt-BR" sz="1200" dirty="0" err="1">
                <a:solidFill>
                  <a:srgbClr val="000000"/>
                </a:solidFill>
                <a:highlight>
                  <a:srgbClr val="FFFFFF"/>
                </a:highlight>
                <a:latin typeface="Cascadia Mono" panose="020B0609020000020004" pitchFamily="49" charset="0"/>
              </a:rPr>
              <a:t>Instance</a:t>
            </a:r>
            <a:r>
              <a:rPr lang="pt-BR" sz="1200" dirty="0">
                <a:solidFill>
                  <a:srgbClr val="000000"/>
                </a:solidFill>
                <a:highlight>
                  <a:srgbClr val="FFFFFF"/>
                </a:highlight>
                <a:latin typeface="Cascadia Mono" panose="020B0609020000020004" pitchFamily="49" charset="0"/>
              </a:rPr>
              <a:t> = </a:t>
            </a:r>
            <a:r>
              <a:rPr lang="pt-BR" sz="1200" dirty="0" err="1">
                <a:solidFill>
                  <a:srgbClr val="0000FF"/>
                </a:solidFill>
                <a:highlight>
                  <a:srgbClr val="FFFFFF"/>
                </a:highlight>
                <a:latin typeface="Cascadia Mono" panose="020B0609020000020004" pitchFamily="49" charset="0"/>
              </a:rPr>
              <a:t>this</a:t>
            </a:r>
            <a:r>
              <a:rPr lang="pt-BR" sz="1200" dirty="0">
                <a:solidFill>
                  <a:srgbClr val="000000"/>
                </a:solidFill>
                <a:highlight>
                  <a:srgbClr val="FFFFFF"/>
                </a:highlight>
                <a:latin typeface="Cascadia Mono" panose="020B0609020000020004" pitchFamily="49" charset="0"/>
              </a:rPr>
              <a:t>;</a:t>
            </a:r>
          </a:p>
          <a:p>
            <a:r>
              <a:rPr lang="pt-BR" sz="1200" dirty="0">
                <a:solidFill>
                  <a:srgbClr val="000000"/>
                </a:solidFill>
                <a:highlight>
                  <a:srgbClr val="FFFFFF"/>
                </a:highlight>
                <a:latin typeface="Cascadia Mono" panose="020B0609020000020004" pitchFamily="49" charset="0"/>
              </a:rPr>
              <a:t>    }</a:t>
            </a:r>
          </a:p>
          <a:p>
            <a:endParaRPr lang="pt-BR" sz="1200" dirty="0">
              <a:solidFill>
                <a:srgbClr val="000000"/>
              </a:solidFill>
              <a:highlight>
                <a:srgbClr val="FFFFFF"/>
              </a:highlight>
              <a:latin typeface="Cascadia Mono" panose="020B0609020000020004" pitchFamily="49" charset="0"/>
            </a:endParaRPr>
          </a:p>
          <a:p>
            <a:r>
              <a:rPr lang="pt-BR" sz="1200" dirty="0">
                <a:solidFill>
                  <a:srgbClr val="000000"/>
                </a:solidFill>
                <a:highlight>
                  <a:srgbClr val="FFFFFF"/>
                </a:highlight>
                <a:latin typeface="Cascadia Mono" panose="020B0609020000020004" pitchFamily="49" charset="0"/>
              </a:rPr>
              <a:t>    </a:t>
            </a:r>
            <a:r>
              <a:rPr lang="pt-BR" sz="1200" dirty="0">
                <a:solidFill>
                  <a:srgbClr val="008000"/>
                </a:solidFill>
                <a:highlight>
                  <a:srgbClr val="FFFFFF"/>
                </a:highlight>
                <a:latin typeface="Cascadia Mono" panose="020B0609020000020004" pitchFamily="49" charset="0"/>
              </a:rPr>
              <a:t>// chamado pelo </a:t>
            </a:r>
            <a:r>
              <a:rPr lang="pt-BR" sz="1200" dirty="0" err="1">
                <a:solidFill>
                  <a:srgbClr val="008000"/>
                </a:solidFill>
                <a:highlight>
                  <a:srgbClr val="FFFFFF"/>
                </a:highlight>
                <a:latin typeface="Cascadia Mono" panose="020B0609020000020004" pitchFamily="49" charset="0"/>
              </a:rPr>
              <a:t>GlassesGroup</a:t>
            </a:r>
            <a:r>
              <a:rPr lang="pt-BR" sz="1200" dirty="0">
                <a:solidFill>
                  <a:srgbClr val="008000"/>
                </a:solidFill>
                <a:highlight>
                  <a:srgbClr val="FFFFFF"/>
                </a:highlight>
                <a:latin typeface="Cascadia Mono" panose="020B0609020000020004" pitchFamily="49" charset="0"/>
              </a:rPr>
              <a:t> quando ele nasce</a:t>
            </a:r>
            <a:endParaRPr lang="pt-BR" sz="1200" dirty="0">
              <a:solidFill>
                <a:srgbClr val="000000"/>
              </a:solidFill>
              <a:highlight>
                <a:srgbClr val="FFFFFF"/>
              </a:highlight>
              <a:latin typeface="Cascadia Mono" panose="020B0609020000020004" pitchFamily="49" charset="0"/>
            </a:endParaRPr>
          </a:p>
          <a:p>
            <a:r>
              <a:rPr lang="de-DE" sz="1200" dirty="0">
                <a:solidFill>
                  <a:srgbClr val="000000"/>
                </a:solidFill>
                <a:highlight>
                  <a:srgbClr val="FFFFFF"/>
                </a:highlight>
                <a:latin typeface="Cascadia Mono" panose="020B0609020000020004" pitchFamily="49" charset="0"/>
              </a:rPr>
              <a:t>    </a:t>
            </a:r>
            <a:r>
              <a:rPr lang="de-DE" sz="1200" dirty="0">
                <a:solidFill>
                  <a:srgbClr val="0000FF"/>
                </a:solidFill>
                <a:highlight>
                  <a:srgbClr val="FFFFFF"/>
                </a:highlight>
                <a:latin typeface="Cascadia Mono" panose="020B0609020000020004" pitchFamily="49" charset="0"/>
              </a:rPr>
              <a:t>public</a:t>
            </a:r>
            <a:r>
              <a:rPr lang="de-DE" sz="1200" dirty="0">
                <a:solidFill>
                  <a:srgbClr val="000000"/>
                </a:solidFill>
                <a:highlight>
                  <a:srgbClr val="FFFFFF"/>
                </a:highlight>
                <a:latin typeface="Cascadia Mono" panose="020B0609020000020004" pitchFamily="49" charset="0"/>
              </a:rPr>
              <a:t> </a:t>
            </a:r>
            <a:r>
              <a:rPr lang="de-DE" sz="1200" dirty="0">
                <a:solidFill>
                  <a:srgbClr val="0000FF"/>
                </a:solidFill>
                <a:highlight>
                  <a:srgbClr val="FFFFFF"/>
                </a:highlight>
                <a:latin typeface="Cascadia Mono" panose="020B0609020000020004" pitchFamily="49" charset="0"/>
              </a:rPr>
              <a:t>void</a:t>
            </a:r>
            <a:r>
              <a:rPr lang="de-DE" sz="1200" dirty="0">
                <a:solidFill>
                  <a:srgbClr val="000000"/>
                </a:solidFill>
                <a:highlight>
                  <a:srgbClr val="FFFFFF"/>
                </a:highlight>
                <a:latin typeface="Cascadia Mono" panose="020B0609020000020004" pitchFamily="49" charset="0"/>
              </a:rPr>
              <a:t> Register(</a:t>
            </a:r>
            <a:r>
              <a:rPr lang="de-DE" sz="1200" dirty="0">
                <a:solidFill>
                  <a:srgbClr val="2B91AF"/>
                </a:solidFill>
                <a:highlight>
                  <a:srgbClr val="FFFFFF"/>
                </a:highlight>
                <a:latin typeface="Cascadia Mono" panose="020B0609020000020004" pitchFamily="49" charset="0"/>
              </a:rPr>
              <a:t>GlassesManager</a:t>
            </a:r>
            <a:r>
              <a:rPr lang="de-DE" sz="1200" dirty="0">
                <a:solidFill>
                  <a:srgbClr val="000000"/>
                </a:solidFill>
                <a:highlight>
                  <a:srgbClr val="FFFFFF"/>
                </a:highlight>
                <a:latin typeface="Cascadia Mono" panose="020B0609020000020004" pitchFamily="49" charset="0"/>
              </a:rPr>
              <a:t> manager)</a:t>
            </a:r>
          </a:p>
          <a:p>
            <a:r>
              <a:rPr lang="pt-BR" sz="1200" dirty="0">
                <a:solidFill>
                  <a:srgbClr val="000000"/>
                </a:solidFill>
                <a:highlight>
                  <a:srgbClr val="FFFFFF"/>
                </a:highlight>
                <a:latin typeface="Cascadia Mono" panose="020B0609020000020004" pitchFamily="49" charset="0"/>
              </a:rPr>
              <a:t>    {</a:t>
            </a:r>
          </a:p>
          <a:p>
            <a:r>
              <a:rPr lang="pt-BR" sz="1200" dirty="0">
                <a:solidFill>
                  <a:srgbClr val="000000"/>
                </a:solidFill>
                <a:highlight>
                  <a:srgbClr val="FFFFFF"/>
                </a:highlight>
                <a:latin typeface="Cascadia Mono" panose="020B0609020000020004" pitchFamily="49" charset="0"/>
              </a:rPr>
              <a:t>        </a:t>
            </a:r>
            <a:r>
              <a:rPr lang="pt-BR" sz="1200" dirty="0" err="1">
                <a:solidFill>
                  <a:srgbClr val="000000"/>
                </a:solidFill>
                <a:highlight>
                  <a:srgbClr val="FFFFFF"/>
                </a:highlight>
                <a:latin typeface="Cascadia Mono" panose="020B0609020000020004" pitchFamily="49" charset="0"/>
              </a:rPr>
              <a:t>currentManager</a:t>
            </a:r>
            <a:r>
              <a:rPr lang="pt-BR" sz="1200" dirty="0">
                <a:solidFill>
                  <a:srgbClr val="000000"/>
                </a:solidFill>
                <a:highlight>
                  <a:srgbClr val="FFFFFF"/>
                </a:highlight>
                <a:latin typeface="Cascadia Mono" panose="020B0609020000020004" pitchFamily="49" charset="0"/>
              </a:rPr>
              <a:t> = manager;</a:t>
            </a:r>
          </a:p>
          <a:p>
            <a:r>
              <a:rPr lang="pt-BR" sz="1200" dirty="0">
                <a:solidFill>
                  <a:srgbClr val="000000"/>
                </a:solidFill>
                <a:highlight>
                  <a:srgbClr val="FFFFFF"/>
                </a:highlight>
                <a:latin typeface="Cascadia Mono" panose="020B0609020000020004" pitchFamily="49" charset="0"/>
              </a:rPr>
              <a:t>        </a:t>
            </a:r>
            <a:r>
              <a:rPr lang="pt-BR" sz="1200" dirty="0" err="1">
                <a:solidFill>
                  <a:srgbClr val="2B91AF"/>
                </a:solidFill>
                <a:highlight>
                  <a:srgbClr val="FFFFFF"/>
                </a:highlight>
                <a:latin typeface="Cascadia Mono" panose="020B0609020000020004" pitchFamily="49" charset="0"/>
              </a:rPr>
              <a:t>Debug</a:t>
            </a:r>
            <a:r>
              <a:rPr lang="pt-BR" sz="1200" dirty="0" err="1">
                <a:solidFill>
                  <a:srgbClr val="000000"/>
                </a:solidFill>
                <a:highlight>
                  <a:srgbClr val="FFFFFF"/>
                </a:highlight>
                <a:latin typeface="Cascadia Mono" panose="020B0609020000020004" pitchFamily="49" charset="0"/>
              </a:rPr>
              <a:t>.Log</a:t>
            </a:r>
            <a:r>
              <a:rPr lang="pt-BR" sz="1200" dirty="0">
                <a:solidFill>
                  <a:srgbClr val="000000"/>
                </a:solidFill>
                <a:highlight>
                  <a:srgbClr val="FFFFFF"/>
                </a:highlight>
                <a:latin typeface="Cascadia Mono" panose="020B0609020000020004" pitchFamily="49" charset="0"/>
              </a:rPr>
              <a:t>(</a:t>
            </a:r>
            <a:r>
              <a:rPr lang="pt-BR" sz="1200" dirty="0">
                <a:solidFill>
                  <a:srgbClr val="A31515"/>
                </a:solidFill>
                <a:highlight>
                  <a:srgbClr val="FFFFFF"/>
                </a:highlight>
                <a:latin typeface="Cascadia Mono" panose="020B0609020000020004" pitchFamily="49" charset="0"/>
              </a:rPr>
              <a:t>"✅ </a:t>
            </a:r>
            <a:r>
              <a:rPr lang="pt-BR" sz="1200" dirty="0" err="1">
                <a:solidFill>
                  <a:srgbClr val="A31515"/>
                </a:solidFill>
                <a:highlight>
                  <a:srgbClr val="FFFFFF"/>
                </a:highlight>
                <a:latin typeface="Cascadia Mono" panose="020B0609020000020004" pitchFamily="49" charset="0"/>
              </a:rPr>
              <a:t>GlassesManager</a:t>
            </a:r>
            <a:r>
              <a:rPr lang="pt-BR" sz="1200" dirty="0">
                <a:solidFill>
                  <a:srgbClr val="A31515"/>
                </a:solidFill>
                <a:highlight>
                  <a:srgbClr val="FFFFFF"/>
                </a:highlight>
                <a:latin typeface="Cascadia Mono" panose="020B0609020000020004" pitchFamily="49" charset="0"/>
              </a:rPr>
              <a:t> registrado no Canvas"</a:t>
            </a:r>
            <a:r>
              <a:rPr lang="pt-BR" sz="1200" dirty="0">
                <a:solidFill>
                  <a:srgbClr val="000000"/>
                </a:solidFill>
                <a:highlight>
                  <a:srgbClr val="FFFFFF"/>
                </a:highlight>
                <a:latin typeface="Cascadia Mono" panose="020B0609020000020004" pitchFamily="49" charset="0"/>
              </a:rPr>
              <a:t>);</a:t>
            </a:r>
          </a:p>
          <a:p>
            <a:r>
              <a:rPr lang="pt-BR" sz="1200" dirty="0">
                <a:solidFill>
                  <a:srgbClr val="000000"/>
                </a:solidFill>
                <a:highlight>
                  <a:srgbClr val="FFFFFF"/>
                </a:highlight>
                <a:latin typeface="Cascadia Mono" panose="020B0609020000020004" pitchFamily="49" charset="0"/>
              </a:rPr>
              <a:t>    }</a:t>
            </a:r>
          </a:p>
          <a:p>
            <a:endParaRPr lang="pt-BR" sz="1200" dirty="0">
              <a:solidFill>
                <a:srgbClr val="000000"/>
              </a:solidFill>
              <a:highlight>
                <a:srgbClr val="FFFFFF"/>
              </a:highlight>
              <a:latin typeface="Cascadia Mono" panose="020B0609020000020004" pitchFamily="49" charset="0"/>
            </a:endParaRPr>
          </a:p>
          <a:p>
            <a:r>
              <a:rPr lang="pt-BR" sz="1200" dirty="0">
                <a:solidFill>
                  <a:srgbClr val="000000"/>
                </a:solidFill>
                <a:highlight>
                  <a:srgbClr val="FFFFFF"/>
                </a:highlight>
                <a:latin typeface="Cascadia Mono" panose="020B0609020000020004" pitchFamily="49" charset="0"/>
              </a:rPr>
              <a:t>    </a:t>
            </a:r>
            <a:r>
              <a:rPr lang="pt-BR" sz="1200" dirty="0">
                <a:solidFill>
                  <a:srgbClr val="008000"/>
                </a:solidFill>
                <a:highlight>
                  <a:srgbClr val="FFFFFF"/>
                </a:highlight>
                <a:latin typeface="Cascadia Mono" panose="020B0609020000020004" pitchFamily="49" charset="0"/>
              </a:rPr>
              <a:t>// chamado pelos botões</a:t>
            </a:r>
            <a:endParaRPr lang="pt-BR" sz="1200" dirty="0">
              <a:solidFill>
                <a:srgbClr val="000000"/>
              </a:solidFill>
              <a:highlight>
                <a:srgbClr val="FFFFFF"/>
              </a:highlight>
              <a:latin typeface="Cascadia Mono" panose="020B0609020000020004" pitchFamily="49" charset="0"/>
            </a:endParaRPr>
          </a:p>
          <a:p>
            <a:r>
              <a:rPr lang="en-US" sz="1200" dirty="0">
                <a:solidFill>
                  <a:srgbClr val="000000"/>
                </a:solidFill>
                <a:highlight>
                  <a:srgbClr val="FFFFFF"/>
                </a:highlight>
                <a:latin typeface="Cascadia Mono" panose="020B0609020000020004" pitchFamily="49" charset="0"/>
              </a:rPr>
              <a:t>    </a:t>
            </a:r>
            <a:r>
              <a:rPr lang="en-US" sz="1200" dirty="0">
                <a:solidFill>
                  <a:srgbClr val="0000FF"/>
                </a:solidFill>
                <a:highlight>
                  <a:srgbClr val="FFFFFF"/>
                </a:highlight>
                <a:latin typeface="Cascadia Mono" panose="020B0609020000020004" pitchFamily="49" charset="0"/>
              </a:rPr>
              <a:t>public</a:t>
            </a:r>
            <a:r>
              <a:rPr lang="en-US" sz="1200" dirty="0">
                <a:solidFill>
                  <a:srgbClr val="000000"/>
                </a:solidFill>
                <a:highlight>
                  <a:srgbClr val="FFFFFF"/>
                </a:highlight>
                <a:latin typeface="Cascadia Mono" panose="020B0609020000020004" pitchFamily="49" charset="0"/>
              </a:rPr>
              <a:t> </a:t>
            </a:r>
            <a:r>
              <a:rPr lang="en-US" sz="1200" dirty="0">
                <a:solidFill>
                  <a:srgbClr val="0000FF"/>
                </a:solidFill>
                <a:highlight>
                  <a:srgbClr val="FFFFFF"/>
                </a:highlight>
                <a:latin typeface="Cascadia Mono" panose="020B0609020000020004" pitchFamily="49" charset="0"/>
              </a:rPr>
              <a:t>void</a:t>
            </a:r>
            <a:r>
              <a:rPr lang="en-US" sz="1200" dirty="0">
                <a:solidFill>
                  <a:srgbClr val="000000"/>
                </a:solidFill>
                <a:highlight>
                  <a:srgbClr val="FFFFFF"/>
                </a:highlight>
                <a:latin typeface="Cascadia Mono" panose="020B0609020000020004" pitchFamily="49" charset="0"/>
              </a:rPr>
              <a:t> </a:t>
            </a:r>
            <a:r>
              <a:rPr lang="en-US" sz="1200" dirty="0" err="1">
                <a:solidFill>
                  <a:srgbClr val="000000"/>
                </a:solidFill>
                <a:highlight>
                  <a:srgbClr val="FFFFFF"/>
                </a:highlight>
                <a:latin typeface="Cascadia Mono" panose="020B0609020000020004" pitchFamily="49" charset="0"/>
              </a:rPr>
              <a:t>SelectGlasses</a:t>
            </a:r>
            <a:r>
              <a:rPr lang="en-US" sz="1200" dirty="0">
                <a:solidFill>
                  <a:srgbClr val="000000"/>
                </a:solidFill>
                <a:highlight>
                  <a:srgbClr val="FFFFFF"/>
                </a:highlight>
                <a:latin typeface="Cascadia Mono" panose="020B0609020000020004" pitchFamily="49" charset="0"/>
              </a:rPr>
              <a:t>(</a:t>
            </a:r>
            <a:r>
              <a:rPr lang="en-US" sz="1200" dirty="0">
                <a:solidFill>
                  <a:srgbClr val="0000FF"/>
                </a:solidFill>
                <a:highlight>
                  <a:srgbClr val="FFFFFF"/>
                </a:highlight>
                <a:latin typeface="Cascadia Mono" panose="020B0609020000020004" pitchFamily="49" charset="0"/>
              </a:rPr>
              <a:t>int</a:t>
            </a:r>
            <a:r>
              <a:rPr lang="en-US" sz="1200" dirty="0">
                <a:solidFill>
                  <a:srgbClr val="000000"/>
                </a:solidFill>
                <a:highlight>
                  <a:srgbClr val="FFFFFF"/>
                </a:highlight>
                <a:latin typeface="Cascadia Mono" panose="020B0609020000020004" pitchFamily="49" charset="0"/>
              </a:rPr>
              <a:t> index)</a:t>
            </a:r>
          </a:p>
          <a:p>
            <a:r>
              <a:rPr lang="pt-BR" sz="1200" dirty="0">
                <a:solidFill>
                  <a:srgbClr val="000000"/>
                </a:solidFill>
                <a:highlight>
                  <a:srgbClr val="FFFFFF"/>
                </a:highlight>
                <a:latin typeface="Cascadia Mono" panose="020B0609020000020004" pitchFamily="49" charset="0"/>
              </a:rPr>
              <a:t>    {</a:t>
            </a:r>
          </a:p>
          <a:p>
            <a:r>
              <a:rPr lang="pt-BR" sz="1200" dirty="0">
                <a:solidFill>
                  <a:srgbClr val="000000"/>
                </a:solidFill>
                <a:highlight>
                  <a:srgbClr val="FFFFFF"/>
                </a:highlight>
                <a:latin typeface="Cascadia Mono" panose="020B0609020000020004" pitchFamily="49" charset="0"/>
              </a:rPr>
              <a:t>        </a:t>
            </a:r>
            <a:r>
              <a:rPr lang="pt-BR" sz="1200" dirty="0" err="1">
                <a:solidFill>
                  <a:srgbClr val="0000FF"/>
                </a:solidFill>
                <a:highlight>
                  <a:srgbClr val="FFFFFF"/>
                </a:highlight>
                <a:latin typeface="Cascadia Mono" panose="020B0609020000020004" pitchFamily="49" charset="0"/>
              </a:rPr>
              <a:t>if</a:t>
            </a:r>
            <a:r>
              <a:rPr lang="pt-BR" sz="1200" dirty="0">
                <a:solidFill>
                  <a:srgbClr val="000000"/>
                </a:solidFill>
                <a:highlight>
                  <a:srgbClr val="FFFFFF"/>
                </a:highlight>
                <a:latin typeface="Cascadia Mono" panose="020B0609020000020004" pitchFamily="49" charset="0"/>
              </a:rPr>
              <a:t> (</a:t>
            </a:r>
            <a:r>
              <a:rPr lang="pt-BR" sz="1200" dirty="0" err="1">
                <a:solidFill>
                  <a:srgbClr val="000000"/>
                </a:solidFill>
                <a:highlight>
                  <a:srgbClr val="FFFFFF"/>
                </a:highlight>
                <a:latin typeface="Cascadia Mono" panose="020B0609020000020004" pitchFamily="49" charset="0"/>
              </a:rPr>
              <a:t>currentManager</a:t>
            </a:r>
            <a:r>
              <a:rPr lang="pt-BR" sz="1200" dirty="0">
                <a:solidFill>
                  <a:srgbClr val="000000"/>
                </a:solidFill>
                <a:highlight>
                  <a:srgbClr val="FFFFFF"/>
                </a:highlight>
                <a:latin typeface="Cascadia Mono" panose="020B0609020000020004" pitchFamily="49" charset="0"/>
              </a:rPr>
              <a:t> == </a:t>
            </a:r>
            <a:r>
              <a:rPr lang="pt-BR" sz="1200" dirty="0" err="1">
                <a:solidFill>
                  <a:srgbClr val="0000FF"/>
                </a:solidFill>
                <a:highlight>
                  <a:srgbClr val="FFFFFF"/>
                </a:highlight>
                <a:latin typeface="Cascadia Mono" panose="020B0609020000020004" pitchFamily="49" charset="0"/>
              </a:rPr>
              <a:t>null</a:t>
            </a:r>
            <a:r>
              <a:rPr lang="pt-BR" sz="1200" dirty="0">
                <a:solidFill>
                  <a:srgbClr val="000000"/>
                </a:solidFill>
                <a:highlight>
                  <a:srgbClr val="FFFFFF"/>
                </a:highlight>
                <a:latin typeface="Cascadia Mono" panose="020B0609020000020004" pitchFamily="49" charset="0"/>
              </a:rPr>
              <a:t>)</a:t>
            </a:r>
          </a:p>
          <a:p>
            <a:r>
              <a:rPr lang="pt-BR" sz="1200" dirty="0">
                <a:solidFill>
                  <a:srgbClr val="000000"/>
                </a:solidFill>
                <a:highlight>
                  <a:srgbClr val="FFFFFF"/>
                </a:highlight>
                <a:latin typeface="Cascadia Mono" panose="020B0609020000020004" pitchFamily="49" charset="0"/>
              </a:rPr>
              <a:t>        {</a:t>
            </a:r>
          </a:p>
          <a:p>
            <a:r>
              <a:rPr lang="pt-BR" sz="1200" dirty="0">
                <a:solidFill>
                  <a:srgbClr val="000000"/>
                </a:solidFill>
                <a:highlight>
                  <a:srgbClr val="FFFFFF"/>
                </a:highlight>
                <a:latin typeface="Cascadia Mono" panose="020B0609020000020004" pitchFamily="49" charset="0"/>
              </a:rPr>
              <a:t>            </a:t>
            </a:r>
            <a:r>
              <a:rPr lang="pt-BR" sz="1200" dirty="0" err="1">
                <a:solidFill>
                  <a:srgbClr val="2B91AF"/>
                </a:solidFill>
                <a:highlight>
                  <a:srgbClr val="FFFFFF"/>
                </a:highlight>
                <a:latin typeface="Cascadia Mono" panose="020B0609020000020004" pitchFamily="49" charset="0"/>
              </a:rPr>
              <a:t>Debug</a:t>
            </a:r>
            <a:r>
              <a:rPr lang="pt-BR" sz="1200" dirty="0" err="1">
                <a:solidFill>
                  <a:srgbClr val="000000"/>
                </a:solidFill>
                <a:highlight>
                  <a:srgbClr val="FFFFFF"/>
                </a:highlight>
                <a:latin typeface="Cascadia Mono" panose="020B0609020000020004" pitchFamily="49" charset="0"/>
              </a:rPr>
              <a:t>.LogError</a:t>
            </a:r>
            <a:r>
              <a:rPr lang="pt-BR" sz="1200" dirty="0">
                <a:solidFill>
                  <a:srgbClr val="000000"/>
                </a:solidFill>
                <a:highlight>
                  <a:srgbClr val="FFFFFF"/>
                </a:highlight>
                <a:latin typeface="Cascadia Mono" panose="020B0609020000020004" pitchFamily="49" charset="0"/>
              </a:rPr>
              <a:t>(</a:t>
            </a:r>
            <a:r>
              <a:rPr lang="pt-BR" sz="1200" dirty="0">
                <a:solidFill>
                  <a:srgbClr val="A31515"/>
                </a:solidFill>
                <a:highlight>
                  <a:srgbClr val="FFFFFF"/>
                </a:highlight>
                <a:latin typeface="Cascadia Mono" panose="020B0609020000020004" pitchFamily="49" charset="0"/>
              </a:rPr>
              <a:t>"❌ Nenhum </a:t>
            </a:r>
            <a:r>
              <a:rPr lang="pt-BR" sz="1200" dirty="0" err="1">
                <a:solidFill>
                  <a:srgbClr val="A31515"/>
                </a:solidFill>
                <a:highlight>
                  <a:srgbClr val="FFFFFF"/>
                </a:highlight>
                <a:latin typeface="Cascadia Mono" panose="020B0609020000020004" pitchFamily="49" charset="0"/>
              </a:rPr>
              <a:t>GlassesManager</a:t>
            </a:r>
            <a:r>
              <a:rPr lang="pt-BR" sz="1200" dirty="0">
                <a:solidFill>
                  <a:srgbClr val="A31515"/>
                </a:solidFill>
                <a:highlight>
                  <a:srgbClr val="FFFFFF"/>
                </a:highlight>
                <a:latin typeface="Cascadia Mono" panose="020B0609020000020004" pitchFamily="49" charset="0"/>
              </a:rPr>
              <a:t> registrado"</a:t>
            </a:r>
            <a:r>
              <a:rPr lang="pt-BR" sz="1200" dirty="0">
                <a:solidFill>
                  <a:srgbClr val="000000"/>
                </a:solidFill>
                <a:highlight>
                  <a:srgbClr val="FFFFFF"/>
                </a:highlight>
                <a:latin typeface="Cascadia Mono" panose="020B0609020000020004" pitchFamily="49" charset="0"/>
              </a:rPr>
              <a:t>);</a:t>
            </a:r>
          </a:p>
          <a:p>
            <a:r>
              <a:rPr lang="pt-BR" sz="1200" dirty="0">
                <a:solidFill>
                  <a:srgbClr val="000000"/>
                </a:solidFill>
                <a:highlight>
                  <a:srgbClr val="FFFFFF"/>
                </a:highlight>
                <a:latin typeface="Cascadia Mono" panose="020B0609020000020004" pitchFamily="49" charset="0"/>
              </a:rPr>
              <a:t>            </a:t>
            </a:r>
            <a:r>
              <a:rPr lang="pt-BR" sz="1200" dirty="0" err="1">
                <a:solidFill>
                  <a:srgbClr val="0000FF"/>
                </a:solidFill>
                <a:highlight>
                  <a:srgbClr val="FFFFFF"/>
                </a:highlight>
                <a:latin typeface="Cascadia Mono" panose="020B0609020000020004" pitchFamily="49" charset="0"/>
              </a:rPr>
              <a:t>return</a:t>
            </a:r>
            <a:r>
              <a:rPr lang="pt-BR" sz="1200" dirty="0">
                <a:solidFill>
                  <a:srgbClr val="000000"/>
                </a:solidFill>
                <a:highlight>
                  <a:srgbClr val="FFFFFF"/>
                </a:highlight>
                <a:latin typeface="Cascadia Mono" panose="020B0609020000020004" pitchFamily="49" charset="0"/>
              </a:rPr>
              <a:t>;</a:t>
            </a:r>
          </a:p>
          <a:p>
            <a:r>
              <a:rPr lang="pt-BR" sz="1200" dirty="0">
                <a:solidFill>
                  <a:srgbClr val="000000"/>
                </a:solidFill>
                <a:highlight>
                  <a:srgbClr val="FFFFFF"/>
                </a:highlight>
                <a:latin typeface="Cascadia Mono" panose="020B0609020000020004" pitchFamily="49" charset="0"/>
              </a:rPr>
              <a:t>        }</a:t>
            </a:r>
          </a:p>
          <a:p>
            <a:endParaRPr lang="pt-BR" sz="1200" dirty="0">
              <a:solidFill>
                <a:srgbClr val="000000"/>
              </a:solidFill>
              <a:highlight>
                <a:srgbClr val="FFFFFF"/>
              </a:highlight>
              <a:latin typeface="Cascadia Mono" panose="020B0609020000020004" pitchFamily="49" charset="0"/>
            </a:endParaRPr>
          </a:p>
          <a:p>
            <a:r>
              <a:rPr lang="pt-BR" sz="1200" dirty="0">
                <a:solidFill>
                  <a:srgbClr val="000000"/>
                </a:solidFill>
                <a:highlight>
                  <a:srgbClr val="FFFFFF"/>
                </a:highlight>
                <a:latin typeface="Cascadia Mono" panose="020B0609020000020004" pitchFamily="49" charset="0"/>
              </a:rPr>
              <a:t>        </a:t>
            </a:r>
            <a:r>
              <a:rPr lang="pt-BR" sz="1200" dirty="0" err="1">
                <a:solidFill>
                  <a:srgbClr val="000000"/>
                </a:solidFill>
                <a:highlight>
                  <a:srgbClr val="FFFFFF"/>
                </a:highlight>
                <a:latin typeface="Cascadia Mono" panose="020B0609020000020004" pitchFamily="49" charset="0"/>
              </a:rPr>
              <a:t>currentManager.ActivateGlasses</a:t>
            </a:r>
            <a:r>
              <a:rPr lang="pt-BR" sz="1200" dirty="0">
                <a:solidFill>
                  <a:srgbClr val="000000"/>
                </a:solidFill>
                <a:highlight>
                  <a:srgbClr val="FFFFFF"/>
                </a:highlight>
                <a:latin typeface="Cascadia Mono" panose="020B0609020000020004" pitchFamily="49" charset="0"/>
              </a:rPr>
              <a:t>(index);</a:t>
            </a:r>
          </a:p>
          <a:p>
            <a:r>
              <a:rPr lang="pt-BR" sz="1200" dirty="0">
                <a:solidFill>
                  <a:srgbClr val="000000"/>
                </a:solidFill>
                <a:highlight>
                  <a:srgbClr val="FFFFFF"/>
                </a:highlight>
                <a:latin typeface="Cascadia Mono" panose="020B0609020000020004" pitchFamily="49" charset="0"/>
              </a:rPr>
              <a:t>    }</a:t>
            </a:r>
          </a:p>
          <a:p>
            <a:r>
              <a:rPr lang="pt-BR" sz="1200" dirty="0">
                <a:solidFill>
                  <a:srgbClr val="000000"/>
                </a:solidFill>
                <a:highlight>
                  <a:srgbClr val="FFFFFF"/>
                </a:highlight>
                <a:latin typeface="Cascadia Mono" panose="020B0609020000020004" pitchFamily="49" charset="0"/>
              </a:rPr>
              <a:t>}</a:t>
            </a:r>
          </a:p>
        </p:txBody>
      </p:sp>
      <p:pic>
        <p:nvPicPr>
          <p:cNvPr id="5" name="Imagem 4">
            <a:extLst>
              <a:ext uri="{FF2B5EF4-FFF2-40B4-BE49-F238E27FC236}">
                <a16:creationId xmlns:a16="http://schemas.microsoft.com/office/drawing/2014/main" id="{E1ECD2EE-01C0-D487-1595-E1C4B618D7F7}"/>
              </a:ext>
            </a:extLst>
          </p:cNvPr>
          <p:cNvPicPr>
            <a:picLocks noChangeAspect="1"/>
          </p:cNvPicPr>
          <p:nvPr/>
        </p:nvPicPr>
        <p:blipFill>
          <a:blip r:embed="rId2"/>
          <a:stretch>
            <a:fillRect/>
          </a:stretch>
        </p:blipFill>
        <p:spPr>
          <a:xfrm>
            <a:off x="11010735" y="0"/>
            <a:ext cx="1181265" cy="1457528"/>
          </a:xfrm>
          <a:prstGeom prst="rect">
            <a:avLst/>
          </a:prstGeom>
        </p:spPr>
      </p:pic>
    </p:spTree>
    <p:extLst>
      <p:ext uri="{BB962C8B-B14F-4D97-AF65-F5344CB8AC3E}">
        <p14:creationId xmlns:p14="http://schemas.microsoft.com/office/powerpoint/2010/main" val="33025931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a:extLst>
              <a:ext uri="{FF2B5EF4-FFF2-40B4-BE49-F238E27FC236}">
                <a16:creationId xmlns:a16="http://schemas.microsoft.com/office/drawing/2014/main" id="{0C200607-77F6-713F-8F59-67E1A59F84F1}"/>
              </a:ext>
            </a:extLst>
          </p:cNvPr>
          <p:cNvPicPr>
            <a:picLocks noChangeAspect="1"/>
          </p:cNvPicPr>
          <p:nvPr/>
        </p:nvPicPr>
        <p:blipFill>
          <a:blip r:embed="rId2"/>
          <a:stretch>
            <a:fillRect/>
          </a:stretch>
        </p:blipFill>
        <p:spPr>
          <a:xfrm>
            <a:off x="0" y="0"/>
            <a:ext cx="12192000" cy="6857999"/>
          </a:xfrm>
          <a:prstGeom prst="rect">
            <a:avLst/>
          </a:prstGeom>
        </p:spPr>
      </p:pic>
      <p:cxnSp>
        <p:nvCxnSpPr>
          <p:cNvPr id="5" name="Conector de Seta Reta 4">
            <a:extLst>
              <a:ext uri="{FF2B5EF4-FFF2-40B4-BE49-F238E27FC236}">
                <a16:creationId xmlns:a16="http://schemas.microsoft.com/office/drawing/2014/main" id="{408C71D5-386B-23F1-D68C-294A3A736A2B}"/>
              </a:ext>
            </a:extLst>
          </p:cNvPr>
          <p:cNvCxnSpPr/>
          <p:nvPr/>
        </p:nvCxnSpPr>
        <p:spPr>
          <a:xfrm>
            <a:off x="1361440" y="1402080"/>
            <a:ext cx="6522720" cy="15646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Quadro 5">
            <a:extLst>
              <a:ext uri="{FF2B5EF4-FFF2-40B4-BE49-F238E27FC236}">
                <a16:creationId xmlns:a16="http://schemas.microsoft.com/office/drawing/2014/main" id="{CC0A53FD-31C6-4146-B900-5C330F33F5C1}"/>
              </a:ext>
            </a:extLst>
          </p:cNvPr>
          <p:cNvSpPr/>
          <p:nvPr/>
        </p:nvSpPr>
        <p:spPr>
          <a:xfrm>
            <a:off x="7766829" y="2003322"/>
            <a:ext cx="4542503" cy="2448232"/>
          </a:xfrm>
          <a:prstGeom prst="frame">
            <a:avLst>
              <a:gd name="adj1" fmla="val 4066"/>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7" name="Seta: para a Direita 6">
            <a:extLst>
              <a:ext uri="{FF2B5EF4-FFF2-40B4-BE49-F238E27FC236}">
                <a16:creationId xmlns:a16="http://schemas.microsoft.com/office/drawing/2014/main" id="{2F2E2060-48BA-C529-5619-E6643CBC9C25}"/>
              </a:ext>
            </a:extLst>
          </p:cNvPr>
          <p:cNvSpPr/>
          <p:nvPr/>
        </p:nvSpPr>
        <p:spPr>
          <a:xfrm rot="12694042">
            <a:off x="3354533" y="5496555"/>
            <a:ext cx="550607" cy="59976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CaixaDeTexto 7">
            <a:extLst>
              <a:ext uri="{FF2B5EF4-FFF2-40B4-BE49-F238E27FC236}">
                <a16:creationId xmlns:a16="http://schemas.microsoft.com/office/drawing/2014/main" id="{5569CC69-F098-9594-93EA-6536B81D80D7}"/>
              </a:ext>
            </a:extLst>
          </p:cNvPr>
          <p:cNvSpPr txBox="1"/>
          <p:nvPr/>
        </p:nvSpPr>
        <p:spPr>
          <a:xfrm>
            <a:off x="3238281" y="6157702"/>
            <a:ext cx="3447654" cy="369332"/>
          </a:xfrm>
          <a:prstGeom prst="rect">
            <a:avLst/>
          </a:prstGeom>
          <a:noFill/>
        </p:spPr>
        <p:txBody>
          <a:bodyPr wrap="square" rtlCol="0">
            <a:spAutoFit/>
          </a:bodyPr>
          <a:lstStyle/>
          <a:p>
            <a:r>
              <a:rPr lang="pt-BR" b="1" dirty="0">
                <a:solidFill>
                  <a:schemeClr val="bg1"/>
                </a:solidFill>
              </a:rPr>
              <a:t>Script deve ficar no </a:t>
            </a:r>
            <a:r>
              <a:rPr lang="pt-BR" b="1" dirty="0" err="1">
                <a:solidFill>
                  <a:schemeClr val="bg1"/>
                </a:solidFill>
              </a:rPr>
              <a:t>prefab</a:t>
            </a:r>
            <a:r>
              <a:rPr lang="pt-BR" b="1" dirty="0">
                <a:solidFill>
                  <a:schemeClr val="bg1"/>
                </a:solidFill>
              </a:rPr>
              <a:t> </a:t>
            </a:r>
            <a:r>
              <a:rPr lang="pt-BR" b="1" dirty="0" err="1">
                <a:solidFill>
                  <a:schemeClr val="bg1"/>
                </a:solidFill>
              </a:rPr>
              <a:t>Glassses</a:t>
            </a:r>
            <a:r>
              <a:rPr lang="pt-BR" b="1" dirty="0">
                <a:solidFill>
                  <a:schemeClr val="bg1"/>
                </a:solidFill>
              </a:rPr>
              <a:t> </a:t>
            </a:r>
            <a:r>
              <a:rPr lang="pt-BR" b="1" dirty="0" err="1">
                <a:solidFill>
                  <a:schemeClr val="bg1"/>
                </a:solidFill>
              </a:rPr>
              <a:t>Group</a:t>
            </a:r>
            <a:r>
              <a:rPr lang="pt-BR" b="1" dirty="0">
                <a:solidFill>
                  <a:schemeClr val="bg1"/>
                </a:solidFill>
              </a:rPr>
              <a:t> que criamos</a:t>
            </a:r>
          </a:p>
        </p:txBody>
      </p:sp>
    </p:spTree>
    <p:extLst>
      <p:ext uri="{BB962C8B-B14F-4D97-AF65-F5344CB8AC3E}">
        <p14:creationId xmlns:p14="http://schemas.microsoft.com/office/powerpoint/2010/main" val="34817075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aixaDeTexto 2">
            <a:extLst>
              <a:ext uri="{FF2B5EF4-FFF2-40B4-BE49-F238E27FC236}">
                <a16:creationId xmlns:a16="http://schemas.microsoft.com/office/drawing/2014/main" id="{F7C657EE-CDA8-02D9-6116-894AE27B01E6}"/>
              </a:ext>
            </a:extLst>
          </p:cNvPr>
          <p:cNvSpPr txBox="1"/>
          <p:nvPr/>
        </p:nvSpPr>
        <p:spPr>
          <a:xfrm>
            <a:off x="88490" y="428178"/>
            <a:ext cx="9144000" cy="6001643"/>
          </a:xfrm>
          <a:prstGeom prst="rect">
            <a:avLst/>
          </a:prstGeom>
          <a:noFill/>
        </p:spPr>
        <p:txBody>
          <a:bodyPr wrap="square">
            <a:spAutoFit/>
          </a:bodyPr>
          <a:lstStyle/>
          <a:p>
            <a:r>
              <a:rPr lang="pt-BR" sz="1200" dirty="0" err="1">
                <a:solidFill>
                  <a:srgbClr val="0000FF"/>
                </a:solidFill>
                <a:highlight>
                  <a:srgbClr val="FFFFFF"/>
                </a:highlight>
                <a:latin typeface="Cascadia Mono" panose="020B0609020000020004" pitchFamily="49" charset="0"/>
              </a:rPr>
              <a:t>using</a:t>
            </a:r>
            <a:r>
              <a:rPr lang="pt-BR" sz="1200" dirty="0">
                <a:solidFill>
                  <a:srgbClr val="000000"/>
                </a:solidFill>
                <a:highlight>
                  <a:srgbClr val="FFFFFF"/>
                </a:highlight>
                <a:latin typeface="Cascadia Mono" panose="020B0609020000020004" pitchFamily="49" charset="0"/>
              </a:rPr>
              <a:t> </a:t>
            </a:r>
            <a:r>
              <a:rPr lang="pt-BR" sz="1200" dirty="0" err="1">
                <a:solidFill>
                  <a:srgbClr val="000000"/>
                </a:solidFill>
                <a:highlight>
                  <a:srgbClr val="FFFFFF"/>
                </a:highlight>
                <a:latin typeface="Cascadia Mono" panose="020B0609020000020004" pitchFamily="49" charset="0"/>
              </a:rPr>
              <a:t>UnityEngine</a:t>
            </a:r>
            <a:r>
              <a:rPr lang="pt-BR" sz="1200" dirty="0">
                <a:solidFill>
                  <a:srgbClr val="000000"/>
                </a:solidFill>
                <a:highlight>
                  <a:srgbClr val="FFFFFF"/>
                </a:highlight>
                <a:latin typeface="Cascadia Mono" panose="020B0609020000020004" pitchFamily="49" charset="0"/>
              </a:rPr>
              <a:t>;</a:t>
            </a:r>
          </a:p>
          <a:p>
            <a:endParaRPr lang="pt-BR" sz="1200" dirty="0">
              <a:solidFill>
                <a:srgbClr val="000000"/>
              </a:solidFill>
              <a:highlight>
                <a:srgbClr val="FFFFFF"/>
              </a:highlight>
              <a:latin typeface="Cascadia Mono" panose="020B0609020000020004" pitchFamily="49" charset="0"/>
            </a:endParaRPr>
          </a:p>
          <a:p>
            <a:r>
              <a:rPr lang="pt-BR" sz="1200" dirty="0" err="1">
                <a:solidFill>
                  <a:srgbClr val="0000FF"/>
                </a:solidFill>
                <a:highlight>
                  <a:srgbClr val="FFFFFF"/>
                </a:highlight>
                <a:latin typeface="Cascadia Mono" panose="020B0609020000020004" pitchFamily="49" charset="0"/>
              </a:rPr>
              <a:t>public</a:t>
            </a:r>
            <a:r>
              <a:rPr lang="pt-BR" sz="1200" dirty="0">
                <a:solidFill>
                  <a:srgbClr val="000000"/>
                </a:solidFill>
                <a:highlight>
                  <a:srgbClr val="FFFFFF"/>
                </a:highlight>
                <a:latin typeface="Cascadia Mono" panose="020B0609020000020004" pitchFamily="49" charset="0"/>
              </a:rPr>
              <a:t> </a:t>
            </a:r>
            <a:r>
              <a:rPr lang="pt-BR" sz="1200" dirty="0" err="1">
                <a:solidFill>
                  <a:srgbClr val="0000FF"/>
                </a:solidFill>
                <a:highlight>
                  <a:srgbClr val="FFFFFF"/>
                </a:highlight>
                <a:latin typeface="Cascadia Mono" panose="020B0609020000020004" pitchFamily="49" charset="0"/>
              </a:rPr>
              <a:t>class</a:t>
            </a:r>
            <a:r>
              <a:rPr lang="pt-BR" sz="1200" dirty="0">
                <a:solidFill>
                  <a:srgbClr val="000000"/>
                </a:solidFill>
                <a:highlight>
                  <a:srgbClr val="FFFFFF"/>
                </a:highlight>
                <a:latin typeface="Cascadia Mono" panose="020B0609020000020004" pitchFamily="49" charset="0"/>
              </a:rPr>
              <a:t> </a:t>
            </a:r>
            <a:r>
              <a:rPr lang="pt-BR" sz="1200" dirty="0" err="1">
                <a:solidFill>
                  <a:srgbClr val="2B91AF"/>
                </a:solidFill>
                <a:highlight>
                  <a:srgbClr val="FFFFFF"/>
                </a:highlight>
                <a:latin typeface="Cascadia Mono" panose="020B0609020000020004" pitchFamily="49" charset="0"/>
              </a:rPr>
              <a:t>GlassesUIController</a:t>
            </a:r>
            <a:r>
              <a:rPr lang="pt-BR" sz="1200" dirty="0">
                <a:solidFill>
                  <a:srgbClr val="000000"/>
                </a:solidFill>
                <a:highlight>
                  <a:srgbClr val="FFFFFF"/>
                </a:highlight>
                <a:latin typeface="Cascadia Mono" panose="020B0609020000020004" pitchFamily="49" charset="0"/>
              </a:rPr>
              <a:t> : </a:t>
            </a:r>
            <a:r>
              <a:rPr lang="pt-BR" sz="1200" dirty="0" err="1">
                <a:solidFill>
                  <a:srgbClr val="2B91AF"/>
                </a:solidFill>
                <a:highlight>
                  <a:srgbClr val="FFFFFF"/>
                </a:highlight>
                <a:latin typeface="Cascadia Mono" panose="020B0609020000020004" pitchFamily="49" charset="0"/>
              </a:rPr>
              <a:t>MonoBehaviour</a:t>
            </a:r>
            <a:endParaRPr lang="pt-BR" sz="1200" dirty="0">
              <a:solidFill>
                <a:srgbClr val="000000"/>
              </a:solidFill>
              <a:highlight>
                <a:srgbClr val="FFFFFF"/>
              </a:highlight>
              <a:latin typeface="Cascadia Mono" panose="020B0609020000020004" pitchFamily="49" charset="0"/>
            </a:endParaRPr>
          </a:p>
          <a:p>
            <a:r>
              <a:rPr lang="pt-BR" sz="1200" dirty="0">
                <a:solidFill>
                  <a:srgbClr val="000000"/>
                </a:solidFill>
                <a:highlight>
                  <a:srgbClr val="FFFFFF"/>
                </a:highlight>
                <a:latin typeface="Cascadia Mono" panose="020B0609020000020004" pitchFamily="49" charset="0"/>
              </a:rPr>
              <a:t>{</a:t>
            </a:r>
          </a:p>
          <a:p>
            <a:r>
              <a:rPr lang="pt-BR" sz="1200" dirty="0">
                <a:solidFill>
                  <a:srgbClr val="000000"/>
                </a:solidFill>
                <a:highlight>
                  <a:srgbClr val="FFFFFF"/>
                </a:highlight>
                <a:latin typeface="Cascadia Mono" panose="020B0609020000020004" pitchFamily="49" charset="0"/>
              </a:rPr>
              <a:t>    </a:t>
            </a:r>
            <a:r>
              <a:rPr lang="pt-BR" sz="1200" dirty="0" err="1">
                <a:solidFill>
                  <a:srgbClr val="0000FF"/>
                </a:solidFill>
                <a:highlight>
                  <a:srgbClr val="FFFFFF"/>
                </a:highlight>
                <a:latin typeface="Cascadia Mono" panose="020B0609020000020004" pitchFamily="49" charset="0"/>
              </a:rPr>
              <a:t>public</a:t>
            </a:r>
            <a:r>
              <a:rPr lang="pt-BR" sz="1200" dirty="0">
                <a:solidFill>
                  <a:srgbClr val="000000"/>
                </a:solidFill>
                <a:highlight>
                  <a:srgbClr val="FFFFFF"/>
                </a:highlight>
                <a:latin typeface="Cascadia Mono" panose="020B0609020000020004" pitchFamily="49" charset="0"/>
              </a:rPr>
              <a:t> </a:t>
            </a:r>
            <a:r>
              <a:rPr lang="pt-BR" sz="1200" dirty="0" err="1">
                <a:solidFill>
                  <a:srgbClr val="0000FF"/>
                </a:solidFill>
                <a:highlight>
                  <a:srgbClr val="FFFFFF"/>
                </a:highlight>
                <a:latin typeface="Cascadia Mono" panose="020B0609020000020004" pitchFamily="49" charset="0"/>
              </a:rPr>
              <a:t>static</a:t>
            </a:r>
            <a:r>
              <a:rPr lang="pt-BR" sz="1200" dirty="0">
                <a:solidFill>
                  <a:srgbClr val="000000"/>
                </a:solidFill>
                <a:highlight>
                  <a:srgbClr val="FFFFFF"/>
                </a:highlight>
                <a:latin typeface="Cascadia Mono" panose="020B0609020000020004" pitchFamily="49" charset="0"/>
              </a:rPr>
              <a:t> </a:t>
            </a:r>
            <a:r>
              <a:rPr lang="pt-BR" sz="1200" dirty="0" err="1">
                <a:solidFill>
                  <a:srgbClr val="2B91AF"/>
                </a:solidFill>
                <a:highlight>
                  <a:srgbClr val="FFFFFF"/>
                </a:highlight>
                <a:latin typeface="Cascadia Mono" panose="020B0609020000020004" pitchFamily="49" charset="0"/>
              </a:rPr>
              <a:t>GlassesUIController</a:t>
            </a:r>
            <a:r>
              <a:rPr lang="pt-BR" sz="1200" dirty="0">
                <a:solidFill>
                  <a:srgbClr val="000000"/>
                </a:solidFill>
                <a:highlight>
                  <a:srgbClr val="FFFFFF"/>
                </a:highlight>
                <a:latin typeface="Cascadia Mono" panose="020B0609020000020004" pitchFamily="49" charset="0"/>
              </a:rPr>
              <a:t> </a:t>
            </a:r>
            <a:r>
              <a:rPr lang="pt-BR" sz="1200" dirty="0" err="1">
                <a:solidFill>
                  <a:srgbClr val="000000"/>
                </a:solidFill>
                <a:highlight>
                  <a:srgbClr val="FFFFFF"/>
                </a:highlight>
                <a:latin typeface="Cascadia Mono" panose="020B0609020000020004" pitchFamily="49" charset="0"/>
              </a:rPr>
              <a:t>Instance</a:t>
            </a:r>
            <a:r>
              <a:rPr lang="pt-BR" sz="1200" dirty="0">
                <a:solidFill>
                  <a:srgbClr val="000000"/>
                </a:solidFill>
                <a:highlight>
                  <a:srgbClr val="FFFFFF"/>
                </a:highlight>
                <a:latin typeface="Cascadia Mono" panose="020B0609020000020004" pitchFamily="49" charset="0"/>
              </a:rPr>
              <a:t>;</a:t>
            </a:r>
          </a:p>
          <a:p>
            <a:endParaRPr lang="pt-BR" sz="1200" dirty="0">
              <a:solidFill>
                <a:srgbClr val="000000"/>
              </a:solidFill>
              <a:highlight>
                <a:srgbClr val="FFFFFF"/>
              </a:highlight>
              <a:latin typeface="Cascadia Mono" panose="020B0609020000020004" pitchFamily="49" charset="0"/>
            </a:endParaRPr>
          </a:p>
          <a:p>
            <a:r>
              <a:rPr lang="pt-BR" sz="1200" dirty="0">
                <a:solidFill>
                  <a:srgbClr val="000000"/>
                </a:solidFill>
                <a:highlight>
                  <a:srgbClr val="FFFFFF"/>
                </a:highlight>
                <a:latin typeface="Cascadia Mono" panose="020B0609020000020004" pitchFamily="49" charset="0"/>
              </a:rPr>
              <a:t>    </a:t>
            </a:r>
            <a:r>
              <a:rPr lang="pt-BR" sz="1200" dirty="0" err="1">
                <a:solidFill>
                  <a:srgbClr val="0000FF"/>
                </a:solidFill>
                <a:highlight>
                  <a:srgbClr val="FFFFFF"/>
                </a:highlight>
                <a:latin typeface="Cascadia Mono" panose="020B0609020000020004" pitchFamily="49" charset="0"/>
              </a:rPr>
              <a:t>private</a:t>
            </a:r>
            <a:r>
              <a:rPr lang="pt-BR" sz="1200" dirty="0">
                <a:solidFill>
                  <a:srgbClr val="000000"/>
                </a:solidFill>
                <a:highlight>
                  <a:srgbClr val="FFFFFF"/>
                </a:highlight>
                <a:latin typeface="Cascadia Mono" panose="020B0609020000020004" pitchFamily="49" charset="0"/>
              </a:rPr>
              <a:t> </a:t>
            </a:r>
            <a:r>
              <a:rPr lang="pt-BR" sz="1200" dirty="0" err="1">
                <a:solidFill>
                  <a:srgbClr val="2B91AF"/>
                </a:solidFill>
                <a:highlight>
                  <a:srgbClr val="FFFFFF"/>
                </a:highlight>
                <a:latin typeface="Cascadia Mono" panose="020B0609020000020004" pitchFamily="49" charset="0"/>
              </a:rPr>
              <a:t>GlassesManager</a:t>
            </a:r>
            <a:r>
              <a:rPr lang="pt-BR" sz="1200" dirty="0">
                <a:solidFill>
                  <a:srgbClr val="000000"/>
                </a:solidFill>
                <a:highlight>
                  <a:srgbClr val="FFFFFF"/>
                </a:highlight>
                <a:latin typeface="Cascadia Mono" panose="020B0609020000020004" pitchFamily="49" charset="0"/>
              </a:rPr>
              <a:t> </a:t>
            </a:r>
            <a:r>
              <a:rPr lang="pt-BR" sz="1200" dirty="0" err="1">
                <a:solidFill>
                  <a:srgbClr val="000000"/>
                </a:solidFill>
                <a:highlight>
                  <a:srgbClr val="FFFFFF"/>
                </a:highlight>
                <a:latin typeface="Cascadia Mono" panose="020B0609020000020004" pitchFamily="49" charset="0"/>
              </a:rPr>
              <a:t>currentManager</a:t>
            </a:r>
            <a:r>
              <a:rPr lang="pt-BR" sz="1200" dirty="0">
                <a:solidFill>
                  <a:srgbClr val="000000"/>
                </a:solidFill>
                <a:highlight>
                  <a:srgbClr val="FFFFFF"/>
                </a:highlight>
                <a:latin typeface="Cascadia Mono" panose="020B0609020000020004" pitchFamily="49" charset="0"/>
              </a:rPr>
              <a:t>;</a:t>
            </a:r>
          </a:p>
          <a:p>
            <a:endParaRPr lang="pt-BR" sz="1200" dirty="0">
              <a:solidFill>
                <a:srgbClr val="000000"/>
              </a:solidFill>
              <a:highlight>
                <a:srgbClr val="FFFFFF"/>
              </a:highlight>
              <a:latin typeface="Cascadia Mono" panose="020B0609020000020004" pitchFamily="49" charset="0"/>
            </a:endParaRPr>
          </a:p>
          <a:p>
            <a:r>
              <a:rPr lang="pt-BR" sz="1200" dirty="0">
                <a:solidFill>
                  <a:srgbClr val="000000"/>
                </a:solidFill>
                <a:highlight>
                  <a:srgbClr val="FFFFFF"/>
                </a:highlight>
                <a:latin typeface="Cascadia Mono" panose="020B0609020000020004" pitchFamily="49" charset="0"/>
              </a:rPr>
              <a:t>    </a:t>
            </a:r>
            <a:r>
              <a:rPr lang="pt-BR" sz="1200" dirty="0" err="1">
                <a:solidFill>
                  <a:srgbClr val="0000FF"/>
                </a:solidFill>
                <a:highlight>
                  <a:srgbClr val="FFFFFF"/>
                </a:highlight>
                <a:latin typeface="Cascadia Mono" panose="020B0609020000020004" pitchFamily="49" charset="0"/>
              </a:rPr>
              <a:t>void</a:t>
            </a:r>
            <a:r>
              <a:rPr lang="pt-BR" sz="1200" dirty="0">
                <a:solidFill>
                  <a:srgbClr val="000000"/>
                </a:solidFill>
                <a:highlight>
                  <a:srgbClr val="FFFFFF"/>
                </a:highlight>
                <a:latin typeface="Cascadia Mono" panose="020B0609020000020004" pitchFamily="49" charset="0"/>
              </a:rPr>
              <a:t> </a:t>
            </a:r>
            <a:r>
              <a:rPr lang="pt-BR" sz="1200" dirty="0" err="1">
                <a:solidFill>
                  <a:srgbClr val="0000FF"/>
                </a:solidFill>
                <a:highlight>
                  <a:srgbClr val="FFFFFF"/>
                </a:highlight>
                <a:latin typeface="Cascadia Mono" panose="020B0609020000020004" pitchFamily="49" charset="0"/>
              </a:rPr>
              <a:t>Awake</a:t>
            </a:r>
            <a:r>
              <a:rPr lang="pt-BR" sz="1200" dirty="0">
                <a:solidFill>
                  <a:srgbClr val="000000"/>
                </a:solidFill>
                <a:highlight>
                  <a:srgbClr val="FFFFFF"/>
                </a:highlight>
                <a:latin typeface="Cascadia Mono" panose="020B0609020000020004" pitchFamily="49" charset="0"/>
              </a:rPr>
              <a:t>()</a:t>
            </a:r>
          </a:p>
          <a:p>
            <a:r>
              <a:rPr lang="pt-BR" sz="1200" dirty="0">
                <a:solidFill>
                  <a:srgbClr val="000000"/>
                </a:solidFill>
                <a:highlight>
                  <a:srgbClr val="FFFFFF"/>
                </a:highlight>
                <a:latin typeface="Cascadia Mono" panose="020B0609020000020004" pitchFamily="49" charset="0"/>
              </a:rPr>
              <a:t>    {</a:t>
            </a:r>
          </a:p>
          <a:p>
            <a:r>
              <a:rPr lang="pt-BR" sz="1200" dirty="0">
                <a:solidFill>
                  <a:srgbClr val="000000"/>
                </a:solidFill>
                <a:highlight>
                  <a:srgbClr val="FFFFFF"/>
                </a:highlight>
                <a:latin typeface="Cascadia Mono" panose="020B0609020000020004" pitchFamily="49" charset="0"/>
              </a:rPr>
              <a:t>        </a:t>
            </a:r>
            <a:r>
              <a:rPr lang="pt-BR" sz="1200" dirty="0" err="1">
                <a:solidFill>
                  <a:srgbClr val="000000"/>
                </a:solidFill>
                <a:highlight>
                  <a:srgbClr val="FFFFFF"/>
                </a:highlight>
                <a:latin typeface="Cascadia Mono" panose="020B0609020000020004" pitchFamily="49" charset="0"/>
              </a:rPr>
              <a:t>Instance</a:t>
            </a:r>
            <a:r>
              <a:rPr lang="pt-BR" sz="1200" dirty="0">
                <a:solidFill>
                  <a:srgbClr val="000000"/>
                </a:solidFill>
                <a:highlight>
                  <a:srgbClr val="FFFFFF"/>
                </a:highlight>
                <a:latin typeface="Cascadia Mono" panose="020B0609020000020004" pitchFamily="49" charset="0"/>
              </a:rPr>
              <a:t> = </a:t>
            </a:r>
            <a:r>
              <a:rPr lang="pt-BR" sz="1200" dirty="0" err="1">
                <a:solidFill>
                  <a:srgbClr val="0000FF"/>
                </a:solidFill>
                <a:highlight>
                  <a:srgbClr val="FFFFFF"/>
                </a:highlight>
                <a:latin typeface="Cascadia Mono" panose="020B0609020000020004" pitchFamily="49" charset="0"/>
              </a:rPr>
              <a:t>this</a:t>
            </a:r>
            <a:r>
              <a:rPr lang="pt-BR" sz="1200" dirty="0">
                <a:solidFill>
                  <a:srgbClr val="000000"/>
                </a:solidFill>
                <a:highlight>
                  <a:srgbClr val="FFFFFF"/>
                </a:highlight>
                <a:latin typeface="Cascadia Mono" panose="020B0609020000020004" pitchFamily="49" charset="0"/>
              </a:rPr>
              <a:t>;</a:t>
            </a:r>
          </a:p>
          <a:p>
            <a:r>
              <a:rPr lang="pt-BR" sz="1200" dirty="0">
                <a:solidFill>
                  <a:srgbClr val="000000"/>
                </a:solidFill>
                <a:highlight>
                  <a:srgbClr val="FFFFFF"/>
                </a:highlight>
                <a:latin typeface="Cascadia Mono" panose="020B0609020000020004" pitchFamily="49" charset="0"/>
              </a:rPr>
              <a:t>    }</a:t>
            </a:r>
          </a:p>
          <a:p>
            <a:endParaRPr lang="pt-BR" sz="1200" dirty="0">
              <a:solidFill>
                <a:srgbClr val="000000"/>
              </a:solidFill>
              <a:highlight>
                <a:srgbClr val="FFFFFF"/>
              </a:highlight>
              <a:latin typeface="Cascadia Mono" panose="020B0609020000020004" pitchFamily="49" charset="0"/>
            </a:endParaRPr>
          </a:p>
          <a:p>
            <a:r>
              <a:rPr lang="pt-BR" sz="1200" dirty="0">
                <a:solidFill>
                  <a:srgbClr val="000000"/>
                </a:solidFill>
                <a:highlight>
                  <a:srgbClr val="FFFFFF"/>
                </a:highlight>
                <a:latin typeface="Cascadia Mono" panose="020B0609020000020004" pitchFamily="49" charset="0"/>
              </a:rPr>
              <a:t>    </a:t>
            </a:r>
            <a:r>
              <a:rPr lang="pt-BR" sz="1200" dirty="0">
                <a:solidFill>
                  <a:srgbClr val="008000"/>
                </a:solidFill>
                <a:highlight>
                  <a:srgbClr val="FFFFFF"/>
                </a:highlight>
                <a:latin typeface="Cascadia Mono" panose="020B0609020000020004" pitchFamily="49" charset="0"/>
              </a:rPr>
              <a:t>// chamado pelo </a:t>
            </a:r>
            <a:r>
              <a:rPr lang="pt-BR" sz="1200" dirty="0" err="1">
                <a:solidFill>
                  <a:srgbClr val="008000"/>
                </a:solidFill>
                <a:highlight>
                  <a:srgbClr val="FFFFFF"/>
                </a:highlight>
                <a:latin typeface="Cascadia Mono" panose="020B0609020000020004" pitchFamily="49" charset="0"/>
              </a:rPr>
              <a:t>GlassesGroup</a:t>
            </a:r>
            <a:r>
              <a:rPr lang="pt-BR" sz="1200" dirty="0">
                <a:solidFill>
                  <a:srgbClr val="008000"/>
                </a:solidFill>
                <a:highlight>
                  <a:srgbClr val="FFFFFF"/>
                </a:highlight>
                <a:latin typeface="Cascadia Mono" panose="020B0609020000020004" pitchFamily="49" charset="0"/>
              </a:rPr>
              <a:t> quando ele nasce</a:t>
            </a:r>
            <a:endParaRPr lang="pt-BR" sz="1200" dirty="0">
              <a:solidFill>
                <a:srgbClr val="000000"/>
              </a:solidFill>
              <a:highlight>
                <a:srgbClr val="FFFFFF"/>
              </a:highlight>
              <a:latin typeface="Cascadia Mono" panose="020B0609020000020004" pitchFamily="49" charset="0"/>
            </a:endParaRPr>
          </a:p>
          <a:p>
            <a:r>
              <a:rPr lang="de-DE" sz="1200" dirty="0">
                <a:solidFill>
                  <a:srgbClr val="000000"/>
                </a:solidFill>
                <a:highlight>
                  <a:srgbClr val="FFFFFF"/>
                </a:highlight>
                <a:latin typeface="Cascadia Mono" panose="020B0609020000020004" pitchFamily="49" charset="0"/>
              </a:rPr>
              <a:t>    </a:t>
            </a:r>
            <a:r>
              <a:rPr lang="de-DE" sz="1200" dirty="0">
                <a:solidFill>
                  <a:srgbClr val="0000FF"/>
                </a:solidFill>
                <a:highlight>
                  <a:srgbClr val="FFFFFF"/>
                </a:highlight>
                <a:latin typeface="Cascadia Mono" panose="020B0609020000020004" pitchFamily="49" charset="0"/>
              </a:rPr>
              <a:t>public</a:t>
            </a:r>
            <a:r>
              <a:rPr lang="de-DE" sz="1200" dirty="0">
                <a:solidFill>
                  <a:srgbClr val="000000"/>
                </a:solidFill>
                <a:highlight>
                  <a:srgbClr val="FFFFFF"/>
                </a:highlight>
                <a:latin typeface="Cascadia Mono" panose="020B0609020000020004" pitchFamily="49" charset="0"/>
              </a:rPr>
              <a:t> </a:t>
            </a:r>
            <a:r>
              <a:rPr lang="de-DE" sz="1200" dirty="0">
                <a:solidFill>
                  <a:srgbClr val="0000FF"/>
                </a:solidFill>
                <a:highlight>
                  <a:srgbClr val="FFFFFF"/>
                </a:highlight>
                <a:latin typeface="Cascadia Mono" panose="020B0609020000020004" pitchFamily="49" charset="0"/>
              </a:rPr>
              <a:t>void</a:t>
            </a:r>
            <a:r>
              <a:rPr lang="de-DE" sz="1200" dirty="0">
                <a:solidFill>
                  <a:srgbClr val="000000"/>
                </a:solidFill>
                <a:highlight>
                  <a:srgbClr val="FFFFFF"/>
                </a:highlight>
                <a:latin typeface="Cascadia Mono" panose="020B0609020000020004" pitchFamily="49" charset="0"/>
              </a:rPr>
              <a:t> Register(</a:t>
            </a:r>
            <a:r>
              <a:rPr lang="de-DE" sz="1200" dirty="0">
                <a:solidFill>
                  <a:srgbClr val="2B91AF"/>
                </a:solidFill>
                <a:highlight>
                  <a:srgbClr val="FFFFFF"/>
                </a:highlight>
                <a:latin typeface="Cascadia Mono" panose="020B0609020000020004" pitchFamily="49" charset="0"/>
              </a:rPr>
              <a:t>GlassesManager</a:t>
            </a:r>
            <a:r>
              <a:rPr lang="de-DE" sz="1200" dirty="0">
                <a:solidFill>
                  <a:srgbClr val="000000"/>
                </a:solidFill>
                <a:highlight>
                  <a:srgbClr val="FFFFFF"/>
                </a:highlight>
                <a:latin typeface="Cascadia Mono" panose="020B0609020000020004" pitchFamily="49" charset="0"/>
              </a:rPr>
              <a:t> manager)</a:t>
            </a:r>
          </a:p>
          <a:p>
            <a:r>
              <a:rPr lang="pt-BR" sz="1200" dirty="0">
                <a:solidFill>
                  <a:srgbClr val="000000"/>
                </a:solidFill>
                <a:highlight>
                  <a:srgbClr val="FFFFFF"/>
                </a:highlight>
                <a:latin typeface="Cascadia Mono" panose="020B0609020000020004" pitchFamily="49" charset="0"/>
              </a:rPr>
              <a:t>    {</a:t>
            </a:r>
          </a:p>
          <a:p>
            <a:r>
              <a:rPr lang="pt-BR" sz="1200" dirty="0">
                <a:solidFill>
                  <a:srgbClr val="000000"/>
                </a:solidFill>
                <a:highlight>
                  <a:srgbClr val="FFFFFF"/>
                </a:highlight>
                <a:latin typeface="Cascadia Mono" panose="020B0609020000020004" pitchFamily="49" charset="0"/>
              </a:rPr>
              <a:t>        </a:t>
            </a:r>
            <a:r>
              <a:rPr lang="pt-BR" sz="1200" dirty="0" err="1">
                <a:solidFill>
                  <a:srgbClr val="000000"/>
                </a:solidFill>
                <a:highlight>
                  <a:srgbClr val="FFFFFF"/>
                </a:highlight>
                <a:latin typeface="Cascadia Mono" panose="020B0609020000020004" pitchFamily="49" charset="0"/>
              </a:rPr>
              <a:t>currentManager</a:t>
            </a:r>
            <a:r>
              <a:rPr lang="pt-BR" sz="1200" dirty="0">
                <a:solidFill>
                  <a:srgbClr val="000000"/>
                </a:solidFill>
                <a:highlight>
                  <a:srgbClr val="FFFFFF"/>
                </a:highlight>
                <a:latin typeface="Cascadia Mono" panose="020B0609020000020004" pitchFamily="49" charset="0"/>
              </a:rPr>
              <a:t> = manager;</a:t>
            </a:r>
          </a:p>
          <a:p>
            <a:r>
              <a:rPr lang="pt-BR" sz="1200" dirty="0">
                <a:solidFill>
                  <a:srgbClr val="000000"/>
                </a:solidFill>
                <a:highlight>
                  <a:srgbClr val="FFFFFF"/>
                </a:highlight>
                <a:latin typeface="Cascadia Mono" panose="020B0609020000020004" pitchFamily="49" charset="0"/>
              </a:rPr>
              <a:t>        </a:t>
            </a:r>
            <a:r>
              <a:rPr lang="pt-BR" sz="1200" dirty="0" err="1">
                <a:solidFill>
                  <a:srgbClr val="2B91AF"/>
                </a:solidFill>
                <a:highlight>
                  <a:srgbClr val="FFFFFF"/>
                </a:highlight>
                <a:latin typeface="Cascadia Mono" panose="020B0609020000020004" pitchFamily="49" charset="0"/>
              </a:rPr>
              <a:t>Debug</a:t>
            </a:r>
            <a:r>
              <a:rPr lang="pt-BR" sz="1200" dirty="0" err="1">
                <a:solidFill>
                  <a:srgbClr val="000000"/>
                </a:solidFill>
                <a:highlight>
                  <a:srgbClr val="FFFFFF"/>
                </a:highlight>
                <a:latin typeface="Cascadia Mono" panose="020B0609020000020004" pitchFamily="49" charset="0"/>
              </a:rPr>
              <a:t>.Log</a:t>
            </a:r>
            <a:r>
              <a:rPr lang="pt-BR" sz="1200" dirty="0">
                <a:solidFill>
                  <a:srgbClr val="000000"/>
                </a:solidFill>
                <a:highlight>
                  <a:srgbClr val="FFFFFF"/>
                </a:highlight>
                <a:latin typeface="Cascadia Mono" panose="020B0609020000020004" pitchFamily="49" charset="0"/>
              </a:rPr>
              <a:t>(</a:t>
            </a:r>
            <a:r>
              <a:rPr lang="pt-BR" sz="1200" dirty="0">
                <a:solidFill>
                  <a:srgbClr val="A31515"/>
                </a:solidFill>
                <a:highlight>
                  <a:srgbClr val="FFFFFF"/>
                </a:highlight>
                <a:latin typeface="Cascadia Mono" panose="020B0609020000020004" pitchFamily="49" charset="0"/>
              </a:rPr>
              <a:t>"✅ </a:t>
            </a:r>
            <a:r>
              <a:rPr lang="pt-BR" sz="1200" dirty="0" err="1">
                <a:solidFill>
                  <a:srgbClr val="A31515"/>
                </a:solidFill>
                <a:highlight>
                  <a:srgbClr val="FFFFFF"/>
                </a:highlight>
                <a:latin typeface="Cascadia Mono" panose="020B0609020000020004" pitchFamily="49" charset="0"/>
              </a:rPr>
              <a:t>GlassesManager</a:t>
            </a:r>
            <a:r>
              <a:rPr lang="pt-BR" sz="1200" dirty="0">
                <a:solidFill>
                  <a:srgbClr val="A31515"/>
                </a:solidFill>
                <a:highlight>
                  <a:srgbClr val="FFFFFF"/>
                </a:highlight>
                <a:latin typeface="Cascadia Mono" panose="020B0609020000020004" pitchFamily="49" charset="0"/>
              </a:rPr>
              <a:t> registrado no Canvas"</a:t>
            </a:r>
            <a:r>
              <a:rPr lang="pt-BR" sz="1200" dirty="0">
                <a:solidFill>
                  <a:srgbClr val="000000"/>
                </a:solidFill>
                <a:highlight>
                  <a:srgbClr val="FFFFFF"/>
                </a:highlight>
                <a:latin typeface="Cascadia Mono" panose="020B0609020000020004" pitchFamily="49" charset="0"/>
              </a:rPr>
              <a:t>);</a:t>
            </a:r>
          </a:p>
          <a:p>
            <a:r>
              <a:rPr lang="pt-BR" sz="1200" dirty="0">
                <a:solidFill>
                  <a:srgbClr val="000000"/>
                </a:solidFill>
                <a:highlight>
                  <a:srgbClr val="FFFFFF"/>
                </a:highlight>
                <a:latin typeface="Cascadia Mono" panose="020B0609020000020004" pitchFamily="49" charset="0"/>
              </a:rPr>
              <a:t>    }</a:t>
            </a:r>
          </a:p>
          <a:p>
            <a:endParaRPr lang="pt-BR" sz="1200" dirty="0">
              <a:solidFill>
                <a:srgbClr val="000000"/>
              </a:solidFill>
              <a:highlight>
                <a:srgbClr val="FFFFFF"/>
              </a:highlight>
              <a:latin typeface="Cascadia Mono" panose="020B0609020000020004" pitchFamily="49" charset="0"/>
            </a:endParaRPr>
          </a:p>
          <a:p>
            <a:r>
              <a:rPr lang="pt-BR" sz="1200" dirty="0">
                <a:solidFill>
                  <a:srgbClr val="000000"/>
                </a:solidFill>
                <a:highlight>
                  <a:srgbClr val="FFFFFF"/>
                </a:highlight>
                <a:latin typeface="Cascadia Mono" panose="020B0609020000020004" pitchFamily="49" charset="0"/>
              </a:rPr>
              <a:t>    </a:t>
            </a:r>
            <a:r>
              <a:rPr lang="pt-BR" sz="1200" dirty="0">
                <a:solidFill>
                  <a:srgbClr val="008000"/>
                </a:solidFill>
                <a:highlight>
                  <a:srgbClr val="FFFFFF"/>
                </a:highlight>
                <a:latin typeface="Cascadia Mono" panose="020B0609020000020004" pitchFamily="49" charset="0"/>
              </a:rPr>
              <a:t>// chamado pelos botões</a:t>
            </a:r>
            <a:endParaRPr lang="pt-BR" sz="1200" dirty="0">
              <a:solidFill>
                <a:srgbClr val="000000"/>
              </a:solidFill>
              <a:highlight>
                <a:srgbClr val="FFFFFF"/>
              </a:highlight>
              <a:latin typeface="Cascadia Mono" panose="020B0609020000020004" pitchFamily="49" charset="0"/>
            </a:endParaRPr>
          </a:p>
          <a:p>
            <a:r>
              <a:rPr lang="en-US" sz="1200" dirty="0">
                <a:solidFill>
                  <a:srgbClr val="000000"/>
                </a:solidFill>
                <a:highlight>
                  <a:srgbClr val="FFFFFF"/>
                </a:highlight>
                <a:latin typeface="Cascadia Mono" panose="020B0609020000020004" pitchFamily="49" charset="0"/>
              </a:rPr>
              <a:t>    </a:t>
            </a:r>
            <a:r>
              <a:rPr lang="en-US" sz="1200" dirty="0">
                <a:solidFill>
                  <a:srgbClr val="0000FF"/>
                </a:solidFill>
                <a:highlight>
                  <a:srgbClr val="FFFFFF"/>
                </a:highlight>
                <a:latin typeface="Cascadia Mono" panose="020B0609020000020004" pitchFamily="49" charset="0"/>
              </a:rPr>
              <a:t>public</a:t>
            </a:r>
            <a:r>
              <a:rPr lang="en-US" sz="1200" dirty="0">
                <a:solidFill>
                  <a:srgbClr val="000000"/>
                </a:solidFill>
                <a:highlight>
                  <a:srgbClr val="FFFFFF"/>
                </a:highlight>
                <a:latin typeface="Cascadia Mono" panose="020B0609020000020004" pitchFamily="49" charset="0"/>
              </a:rPr>
              <a:t> </a:t>
            </a:r>
            <a:r>
              <a:rPr lang="en-US" sz="1200" dirty="0">
                <a:solidFill>
                  <a:srgbClr val="0000FF"/>
                </a:solidFill>
                <a:highlight>
                  <a:srgbClr val="FFFFFF"/>
                </a:highlight>
                <a:latin typeface="Cascadia Mono" panose="020B0609020000020004" pitchFamily="49" charset="0"/>
              </a:rPr>
              <a:t>void</a:t>
            </a:r>
            <a:r>
              <a:rPr lang="en-US" sz="1200" dirty="0">
                <a:solidFill>
                  <a:srgbClr val="000000"/>
                </a:solidFill>
                <a:highlight>
                  <a:srgbClr val="FFFFFF"/>
                </a:highlight>
                <a:latin typeface="Cascadia Mono" panose="020B0609020000020004" pitchFamily="49" charset="0"/>
              </a:rPr>
              <a:t> </a:t>
            </a:r>
            <a:r>
              <a:rPr lang="en-US" sz="1200" dirty="0" err="1">
                <a:solidFill>
                  <a:srgbClr val="000000"/>
                </a:solidFill>
                <a:highlight>
                  <a:srgbClr val="FFFFFF"/>
                </a:highlight>
                <a:latin typeface="Cascadia Mono" panose="020B0609020000020004" pitchFamily="49" charset="0"/>
              </a:rPr>
              <a:t>SelectGlasses</a:t>
            </a:r>
            <a:r>
              <a:rPr lang="en-US" sz="1200" dirty="0">
                <a:solidFill>
                  <a:srgbClr val="000000"/>
                </a:solidFill>
                <a:highlight>
                  <a:srgbClr val="FFFFFF"/>
                </a:highlight>
                <a:latin typeface="Cascadia Mono" panose="020B0609020000020004" pitchFamily="49" charset="0"/>
              </a:rPr>
              <a:t>(</a:t>
            </a:r>
            <a:r>
              <a:rPr lang="en-US" sz="1200" dirty="0">
                <a:solidFill>
                  <a:srgbClr val="0000FF"/>
                </a:solidFill>
                <a:highlight>
                  <a:srgbClr val="FFFFFF"/>
                </a:highlight>
                <a:latin typeface="Cascadia Mono" panose="020B0609020000020004" pitchFamily="49" charset="0"/>
              </a:rPr>
              <a:t>int</a:t>
            </a:r>
            <a:r>
              <a:rPr lang="en-US" sz="1200" dirty="0">
                <a:solidFill>
                  <a:srgbClr val="000000"/>
                </a:solidFill>
                <a:highlight>
                  <a:srgbClr val="FFFFFF"/>
                </a:highlight>
                <a:latin typeface="Cascadia Mono" panose="020B0609020000020004" pitchFamily="49" charset="0"/>
              </a:rPr>
              <a:t> index)</a:t>
            </a:r>
          </a:p>
          <a:p>
            <a:r>
              <a:rPr lang="pt-BR" sz="1200" dirty="0">
                <a:solidFill>
                  <a:srgbClr val="000000"/>
                </a:solidFill>
                <a:highlight>
                  <a:srgbClr val="FFFFFF"/>
                </a:highlight>
                <a:latin typeface="Cascadia Mono" panose="020B0609020000020004" pitchFamily="49" charset="0"/>
              </a:rPr>
              <a:t>    {</a:t>
            </a:r>
          </a:p>
          <a:p>
            <a:r>
              <a:rPr lang="pt-BR" sz="1200" dirty="0">
                <a:solidFill>
                  <a:srgbClr val="000000"/>
                </a:solidFill>
                <a:highlight>
                  <a:srgbClr val="FFFFFF"/>
                </a:highlight>
                <a:latin typeface="Cascadia Mono" panose="020B0609020000020004" pitchFamily="49" charset="0"/>
              </a:rPr>
              <a:t>        </a:t>
            </a:r>
            <a:r>
              <a:rPr lang="pt-BR" sz="1200" dirty="0" err="1">
                <a:solidFill>
                  <a:srgbClr val="0000FF"/>
                </a:solidFill>
                <a:highlight>
                  <a:srgbClr val="FFFFFF"/>
                </a:highlight>
                <a:latin typeface="Cascadia Mono" panose="020B0609020000020004" pitchFamily="49" charset="0"/>
              </a:rPr>
              <a:t>if</a:t>
            </a:r>
            <a:r>
              <a:rPr lang="pt-BR" sz="1200" dirty="0">
                <a:solidFill>
                  <a:srgbClr val="000000"/>
                </a:solidFill>
                <a:highlight>
                  <a:srgbClr val="FFFFFF"/>
                </a:highlight>
                <a:latin typeface="Cascadia Mono" panose="020B0609020000020004" pitchFamily="49" charset="0"/>
              </a:rPr>
              <a:t> (</a:t>
            </a:r>
            <a:r>
              <a:rPr lang="pt-BR" sz="1200" dirty="0" err="1">
                <a:solidFill>
                  <a:srgbClr val="000000"/>
                </a:solidFill>
                <a:highlight>
                  <a:srgbClr val="FFFFFF"/>
                </a:highlight>
                <a:latin typeface="Cascadia Mono" panose="020B0609020000020004" pitchFamily="49" charset="0"/>
              </a:rPr>
              <a:t>currentManager</a:t>
            </a:r>
            <a:r>
              <a:rPr lang="pt-BR" sz="1200" dirty="0">
                <a:solidFill>
                  <a:srgbClr val="000000"/>
                </a:solidFill>
                <a:highlight>
                  <a:srgbClr val="FFFFFF"/>
                </a:highlight>
                <a:latin typeface="Cascadia Mono" panose="020B0609020000020004" pitchFamily="49" charset="0"/>
              </a:rPr>
              <a:t> == </a:t>
            </a:r>
            <a:r>
              <a:rPr lang="pt-BR" sz="1200" dirty="0" err="1">
                <a:solidFill>
                  <a:srgbClr val="0000FF"/>
                </a:solidFill>
                <a:highlight>
                  <a:srgbClr val="FFFFFF"/>
                </a:highlight>
                <a:latin typeface="Cascadia Mono" panose="020B0609020000020004" pitchFamily="49" charset="0"/>
              </a:rPr>
              <a:t>null</a:t>
            </a:r>
            <a:r>
              <a:rPr lang="pt-BR" sz="1200" dirty="0">
                <a:solidFill>
                  <a:srgbClr val="000000"/>
                </a:solidFill>
                <a:highlight>
                  <a:srgbClr val="FFFFFF"/>
                </a:highlight>
                <a:latin typeface="Cascadia Mono" panose="020B0609020000020004" pitchFamily="49" charset="0"/>
              </a:rPr>
              <a:t>)</a:t>
            </a:r>
          </a:p>
          <a:p>
            <a:r>
              <a:rPr lang="pt-BR" sz="1200" dirty="0">
                <a:solidFill>
                  <a:srgbClr val="000000"/>
                </a:solidFill>
                <a:highlight>
                  <a:srgbClr val="FFFFFF"/>
                </a:highlight>
                <a:latin typeface="Cascadia Mono" panose="020B0609020000020004" pitchFamily="49" charset="0"/>
              </a:rPr>
              <a:t>        {</a:t>
            </a:r>
          </a:p>
          <a:p>
            <a:r>
              <a:rPr lang="pt-BR" sz="1200" dirty="0">
                <a:solidFill>
                  <a:srgbClr val="000000"/>
                </a:solidFill>
                <a:highlight>
                  <a:srgbClr val="FFFFFF"/>
                </a:highlight>
                <a:latin typeface="Cascadia Mono" panose="020B0609020000020004" pitchFamily="49" charset="0"/>
              </a:rPr>
              <a:t>            </a:t>
            </a:r>
            <a:r>
              <a:rPr lang="pt-BR" sz="1200" dirty="0" err="1">
                <a:solidFill>
                  <a:srgbClr val="2B91AF"/>
                </a:solidFill>
                <a:highlight>
                  <a:srgbClr val="FFFFFF"/>
                </a:highlight>
                <a:latin typeface="Cascadia Mono" panose="020B0609020000020004" pitchFamily="49" charset="0"/>
              </a:rPr>
              <a:t>Debug</a:t>
            </a:r>
            <a:r>
              <a:rPr lang="pt-BR" sz="1200" dirty="0" err="1">
                <a:solidFill>
                  <a:srgbClr val="000000"/>
                </a:solidFill>
                <a:highlight>
                  <a:srgbClr val="FFFFFF"/>
                </a:highlight>
                <a:latin typeface="Cascadia Mono" panose="020B0609020000020004" pitchFamily="49" charset="0"/>
              </a:rPr>
              <a:t>.LogError</a:t>
            </a:r>
            <a:r>
              <a:rPr lang="pt-BR" sz="1200" dirty="0">
                <a:solidFill>
                  <a:srgbClr val="000000"/>
                </a:solidFill>
                <a:highlight>
                  <a:srgbClr val="FFFFFF"/>
                </a:highlight>
                <a:latin typeface="Cascadia Mono" panose="020B0609020000020004" pitchFamily="49" charset="0"/>
              </a:rPr>
              <a:t>(</a:t>
            </a:r>
            <a:r>
              <a:rPr lang="pt-BR" sz="1200" dirty="0">
                <a:solidFill>
                  <a:srgbClr val="A31515"/>
                </a:solidFill>
                <a:highlight>
                  <a:srgbClr val="FFFFFF"/>
                </a:highlight>
                <a:latin typeface="Cascadia Mono" panose="020B0609020000020004" pitchFamily="49" charset="0"/>
              </a:rPr>
              <a:t>"❌ Nenhum </a:t>
            </a:r>
            <a:r>
              <a:rPr lang="pt-BR" sz="1200" dirty="0" err="1">
                <a:solidFill>
                  <a:srgbClr val="A31515"/>
                </a:solidFill>
                <a:highlight>
                  <a:srgbClr val="FFFFFF"/>
                </a:highlight>
                <a:latin typeface="Cascadia Mono" panose="020B0609020000020004" pitchFamily="49" charset="0"/>
              </a:rPr>
              <a:t>GlassesManager</a:t>
            </a:r>
            <a:r>
              <a:rPr lang="pt-BR" sz="1200" dirty="0">
                <a:solidFill>
                  <a:srgbClr val="A31515"/>
                </a:solidFill>
                <a:highlight>
                  <a:srgbClr val="FFFFFF"/>
                </a:highlight>
                <a:latin typeface="Cascadia Mono" panose="020B0609020000020004" pitchFamily="49" charset="0"/>
              </a:rPr>
              <a:t> registrado"</a:t>
            </a:r>
            <a:r>
              <a:rPr lang="pt-BR" sz="1200" dirty="0">
                <a:solidFill>
                  <a:srgbClr val="000000"/>
                </a:solidFill>
                <a:highlight>
                  <a:srgbClr val="FFFFFF"/>
                </a:highlight>
                <a:latin typeface="Cascadia Mono" panose="020B0609020000020004" pitchFamily="49" charset="0"/>
              </a:rPr>
              <a:t>);</a:t>
            </a:r>
          </a:p>
          <a:p>
            <a:r>
              <a:rPr lang="pt-BR" sz="1200" dirty="0">
                <a:solidFill>
                  <a:srgbClr val="000000"/>
                </a:solidFill>
                <a:highlight>
                  <a:srgbClr val="FFFFFF"/>
                </a:highlight>
                <a:latin typeface="Cascadia Mono" panose="020B0609020000020004" pitchFamily="49" charset="0"/>
              </a:rPr>
              <a:t>            </a:t>
            </a:r>
            <a:r>
              <a:rPr lang="pt-BR" sz="1200" dirty="0" err="1">
                <a:solidFill>
                  <a:srgbClr val="0000FF"/>
                </a:solidFill>
                <a:highlight>
                  <a:srgbClr val="FFFFFF"/>
                </a:highlight>
                <a:latin typeface="Cascadia Mono" panose="020B0609020000020004" pitchFamily="49" charset="0"/>
              </a:rPr>
              <a:t>return</a:t>
            </a:r>
            <a:r>
              <a:rPr lang="pt-BR" sz="1200" dirty="0">
                <a:solidFill>
                  <a:srgbClr val="000000"/>
                </a:solidFill>
                <a:highlight>
                  <a:srgbClr val="FFFFFF"/>
                </a:highlight>
                <a:latin typeface="Cascadia Mono" panose="020B0609020000020004" pitchFamily="49" charset="0"/>
              </a:rPr>
              <a:t>;</a:t>
            </a:r>
          </a:p>
          <a:p>
            <a:r>
              <a:rPr lang="pt-BR" sz="1200" dirty="0">
                <a:solidFill>
                  <a:srgbClr val="000000"/>
                </a:solidFill>
                <a:highlight>
                  <a:srgbClr val="FFFFFF"/>
                </a:highlight>
                <a:latin typeface="Cascadia Mono" panose="020B0609020000020004" pitchFamily="49" charset="0"/>
              </a:rPr>
              <a:t>        }</a:t>
            </a:r>
          </a:p>
          <a:p>
            <a:endParaRPr lang="pt-BR" sz="1200" dirty="0">
              <a:solidFill>
                <a:srgbClr val="000000"/>
              </a:solidFill>
              <a:highlight>
                <a:srgbClr val="FFFFFF"/>
              </a:highlight>
              <a:latin typeface="Cascadia Mono" panose="020B0609020000020004" pitchFamily="49" charset="0"/>
            </a:endParaRPr>
          </a:p>
          <a:p>
            <a:r>
              <a:rPr lang="pt-BR" sz="1200" dirty="0">
                <a:solidFill>
                  <a:srgbClr val="000000"/>
                </a:solidFill>
                <a:highlight>
                  <a:srgbClr val="FFFFFF"/>
                </a:highlight>
                <a:latin typeface="Cascadia Mono" panose="020B0609020000020004" pitchFamily="49" charset="0"/>
              </a:rPr>
              <a:t>        </a:t>
            </a:r>
            <a:r>
              <a:rPr lang="pt-BR" sz="1200" dirty="0" err="1">
                <a:solidFill>
                  <a:srgbClr val="000000"/>
                </a:solidFill>
                <a:highlight>
                  <a:srgbClr val="FFFFFF"/>
                </a:highlight>
                <a:latin typeface="Cascadia Mono" panose="020B0609020000020004" pitchFamily="49" charset="0"/>
              </a:rPr>
              <a:t>currentManager.ActivateGlasses</a:t>
            </a:r>
            <a:r>
              <a:rPr lang="pt-BR" sz="1200" dirty="0">
                <a:solidFill>
                  <a:srgbClr val="000000"/>
                </a:solidFill>
                <a:highlight>
                  <a:srgbClr val="FFFFFF"/>
                </a:highlight>
                <a:latin typeface="Cascadia Mono" panose="020B0609020000020004" pitchFamily="49" charset="0"/>
              </a:rPr>
              <a:t>(index);</a:t>
            </a:r>
          </a:p>
          <a:p>
            <a:r>
              <a:rPr lang="pt-BR" sz="1200" dirty="0">
                <a:solidFill>
                  <a:srgbClr val="000000"/>
                </a:solidFill>
                <a:highlight>
                  <a:srgbClr val="FFFFFF"/>
                </a:highlight>
                <a:latin typeface="Cascadia Mono" panose="020B0609020000020004" pitchFamily="49" charset="0"/>
              </a:rPr>
              <a:t>    }</a:t>
            </a:r>
          </a:p>
          <a:p>
            <a:r>
              <a:rPr lang="pt-BR" sz="1200" dirty="0">
                <a:solidFill>
                  <a:srgbClr val="000000"/>
                </a:solidFill>
                <a:highlight>
                  <a:srgbClr val="FFFFFF"/>
                </a:highlight>
                <a:latin typeface="Cascadia Mono" panose="020B0609020000020004" pitchFamily="49" charset="0"/>
              </a:rPr>
              <a:t>}</a:t>
            </a:r>
          </a:p>
        </p:txBody>
      </p:sp>
      <p:pic>
        <p:nvPicPr>
          <p:cNvPr id="5" name="Imagem 4">
            <a:extLst>
              <a:ext uri="{FF2B5EF4-FFF2-40B4-BE49-F238E27FC236}">
                <a16:creationId xmlns:a16="http://schemas.microsoft.com/office/drawing/2014/main" id="{AB2FE06C-71F3-A7CD-2554-E8801169284E}"/>
              </a:ext>
            </a:extLst>
          </p:cNvPr>
          <p:cNvPicPr>
            <a:picLocks noChangeAspect="1"/>
          </p:cNvPicPr>
          <p:nvPr/>
        </p:nvPicPr>
        <p:blipFill>
          <a:blip r:embed="rId2"/>
          <a:stretch>
            <a:fillRect/>
          </a:stretch>
        </p:blipFill>
        <p:spPr>
          <a:xfrm>
            <a:off x="10963104" y="0"/>
            <a:ext cx="1228896" cy="1343212"/>
          </a:xfrm>
          <a:prstGeom prst="rect">
            <a:avLst/>
          </a:prstGeom>
        </p:spPr>
      </p:pic>
    </p:spTree>
    <p:extLst>
      <p:ext uri="{BB962C8B-B14F-4D97-AF65-F5344CB8AC3E}">
        <p14:creationId xmlns:p14="http://schemas.microsoft.com/office/powerpoint/2010/main" val="41047956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a:extLst>
              <a:ext uri="{FF2B5EF4-FFF2-40B4-BE49-F238E27FC236}">
                <a16:creationId xmlns:a16="http://schemas.microsoft.com/office/drawing/2014/main" id="{41AF2B93-A2EA-416F-CF50-F0DC4B0569EA}"/>
              </a:ext>
            </a:extLst>
          </p:cNvPr>
          <p:cNvPicPr>
            <a:picLocks noChangeAspect="1"/>
          </p:cNvPicPr>
          <p:nvPr/>
        </p:nvPicPr>
        <p:blipFill>
          <a:blip r:embed="rId2"/>
          <a:stretch>
            <a:fillRect/>
          </a:stretch>
        </p:blipFill>
        <p:spPr>
          <a:xfrm>
            <a:off x="0" y="0"/>
            <a:ext cx="12192000" cy="6858000"/>
          </a:xfrm>
          <a:prstGeom prst="rect">
            <a:avLst/>
          </a:prstGeom>
        </p:spPr>
      </p:pic>
      <p:sp>
        <p:nvSpPr>
          <p:cNvPr id="4" name="Quadro 3">
            <a:extLst>
              <a:ext uri="{FF2B5EF4-FFF2-40B4-BE49-F238E27FC236}">
                <a16:creationId xmlns:a16="http://schemas.microsoft.com/office/drawing/2014/main" id="{C440BFDF-3C3B-8EC8-EED3-1ED0B5BA23A4}"/>
              </a:ext>
            </a:extLst>
          </p:cNvPr>
          <p:cNvSpPr/>
          <p:nvPr/>
        </p:nvSpPr>
        <p:spPr>
          <a:xfrm>
            <a:off x="0" y="629920"/>
            <a:ext cx="1838960" cy="1503680"/>
          </a:xfrm>
          <a:prstGeom prst="fram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cxnSp>
        <p:nvCxnSpPr>
          <p:cNvPr id="6" name="Conector de Seta Reta 5">
            <a:extLst>
              <a:ext uri="{FF2B5EF4-FFF2-40B4-BE49-F238E27FC236}">
                <a16:creationId xmlns:a16="http://schemas.microsoft.com/office/drawing/2014/main" id="{FD527B00-F3FC-F3F9-F715-18888F96B737}"/>
              </a:ext>
            </a:extLst>
          </p:cNvPr>
          <p:cNvCxnSpPr/>
          <p:nvPr/>
        </p:nvCxnSpPr>
        <p:spPr>
          <a:xfrm>
            <a:off x="1504335" y="1258529"/>
            <a:ext cx="6184491" cy="27333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CaixaDeTexto 6">
            <a:extLst>
              <a:ext uri="{FF2B5EF4-FFF2-40B4-BE49-F238E27FC236}">
                <a16:creationId xmlns:a16="http://schemas.microsoft.com/office/drawing/2014/main" id="{7EB95602-200D-E7C7-9CD7-68CE594B87F2}"/>
              </a:ext>
            </a:extLst>
          </p:cNvPr>
          <p:cNvSpPr txBox="1"/>
          <p:nvPr/>
        </p:nvSpPr>
        <p:spPr>
          <a:xfrm>
            <a:off x="3785419" y="5171768"/>
            <a:ext cx="2969342" cy="646331"/>
          </a:xfrm>
          <a:prstGeom prst="rect">
            <a:avLst/>
          </a:prstGeom>
          <a:noFill/>
        </p:spPr>
        <p:txBody>
          <a:bodyPr wrap="square" rtlCol="0">
            <a:spAutoFit/>
          </a:bodyPr>
          <a:lstStyle/>
          <a:p>
            <a:r>
              <a:rPr lang="pt-BR" b="1" dirty="0">
                <a:solidFill>
                  <a:schemeClr val="bg1"/>
                </a:solidFill>
              </a:rPr>
              <a:t>Script deve ficar no nosso </a:t>
            </a:r>
            <a:r>
              <a:rPr lang="pt-BR" b="1" dirty="0" err="1">
                <a:solidFill>
                  <a:schemeClr val="bg1"/>
                </a:solidFill>
              </a:rPr>
              <a:t>XROrigin</a:t>
            </a:r>
            <a:r>
              <a:rPr lang="pt-BR" b="1" dirty="0">
                <a:solidFill>
                  <a:schemeClr val="bg1"/>
                </a:solidFill>
              </a:rPr>
              <a:t> pois ele instancia via face detection o nosso GalssesGroup</a:t>
            </a:r>
          </a:p>
        </p:txBody>
      </p:sp>
    </p:spTree>
    <p:extLst>
      <p:ext uri="{BB962C8B-B14F-4D97-AF65-F5344CB8AC3E}">
        <p14:creationId xmlns:p14="http://schemas.microsoft.com/office/powerpoint/2010/main" val="19236320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a:extLst>
              <a:ext uri="{FF2B5EF4-FFF2-40B4-BE49-F238E27FC236}">
                <a16:creationId xmlns:a16="http://schemas.microsoft.com/office/drawing/2014/main" id="{EEFA40F6-B058-E9F3-AFBA-579678512A68}"/>
              </a:ext>
            </a:extLst>
          </p:cNvPr>
          <p:cNvPicPr>
            <a:picLocks noChangeAspect="1"/>
          </p:cNvPicPr>
          <p:nvPr/>
        </p:nvPicPr>
        <p:blipFill>
          <a:blip r:embed="rId2"/>
          <a:stretch>
            <a:fillRect/>
          </a:stretch>
        </p:blipFill>
        <p:spPr>
          <a:xfrm>
            <a:off x="0" y="1"/>
            <a:ext cx="12192000" cy="6650308"/>
          </a:xfrm>
          <a:prstGeom prst="rect">
            <a:avLst/>
          </a:prstGeom>
        </p:spPr>
      </p:pic>
      <p:sp>
        <p:nvSpPr>
          <p:cNvPr id="4" name="Quadro 3">
            <a:extLst>
              <a:ext uri="{FF2B5EF4-FFF2-40B4-BE49-F238E27FC236}">
                <a16:creationId xmlns:a16="http://schemas.microsoft.com/office/drawing/2014/main" id="{9A66D022-6BAC-ABD7-F7FC-15E83BA7B47D}"/>
              </a:ext>
            </a:extLst>
          </p:cNvPr>
          <p:cNvSpPr/>
          <p:nvPr/>
        </p:nvSpPr>
        <p:spPr>
          <a:xfrm>
            <a:off x="7691120" y="4145280"/>
            <a:ext cx="4500880" cy="1270000"/>
          </a:xfrm>
          <a:prstGeom prst="fram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Tree>
    <p:extLst>
      <p:ext uri="{BB962C8B-B14F-4D97-AF65-F5344CB8AC3E}">
        <p14:creationId xmlns:p14="http://schemas.microsoft.com/office/powerpoint/2010/main" val="15336131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a:extLst>
              <a:ext uri="{FF2B5EF4-FFF2-40B4-BE49-F238E27FC236}">
                <a16:creationId xmlns:a16="http://schemas.microsoft.com/office/drawing/2014/main" id="{9C09D6F7-1E74-DAD9-83B6-1A2332B951D8}"/>
              </a:ext>
            </a:extLst>
          </p:cNvPr>
          <p:cNvPicPr>
            <a:picLocks noChangeAspect="1"/>
          </p:cNvPicPr>
          <p:nvPr/>
        </p:nvPicPr>
        <p:blipFill>
          <a:blip r:embed="rId2"/>
          <a:stretch>
            <a:fillRect/>
          </a:stretch>
        </p:blipFill>
        <p:spPr>
          <a:xfrm>
            <a:off x="0" y="0"/>
            <a:ext cx="12192000" cy="6612008"/>
          </a:xfrm>
          <a:prstGeom prst="rect">
            <a:avLst/>
          </a:prstGeom>
        </p:spPr>
      </p:pic>
      <p:sp>
        <p:nvSpPr>
          <p:cNvPr id="4" name="Quadro 3">
            <a:extLst>
              <a:ext uri="{FF2B5EF4-FFF2-40B4-BE49-F238E27FC236}">
                <a16:creationId xmlns:a16="http://schemas.microsoft.com/office/drawing/2014/main" id="{D790DA4E-4E66-7BCE-1990-D35EA4C6D690}"/>
              </a:ext>
            </a:extLst>
          </p:cNvPr>
          <p:cNvSpPr/>
          <p:nvPr/>
        </p:nvSpPr>
        <p:spPr>
          <a:xfrm>
            <a:off x="7701280" y="4236720"/>
            <a:ext cx="4490720" cy="2103120"/>
          </a:xfrm>
          <a:prstGeom prst="frame">
            <a:avLst>
              <a:gd name="adj1" fmla="val 408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Tree>
    <p:extLst>
      <p:ext uri="{BB962C8B-B14F-4D97-AF65-F5344CB8AC3E}">
        <p14:creationId xmlns:p14="http://schemas.microsoft.com/office/powerpoint/2010/main" val="38142123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189DC23-0680-A410-7D74-376093E199C8}"/>
              </a:ext>
            </a:extLst>
          </p:cNvPr>
          <p:cNvSpPr>
            <a:spLocks noGrp="1"/>
          </p:cNvSpPr>
          <p:nvPr>
            <p:ph type="title"/>
          </p:nvPr>
        </p:nvSpPr>
        <p:spPr/>
        <p:txBody>
          <a:bodyPr/>
          <a:lstStyle/>
          <a:p>
            <a:r>
              <a:rPr lang="pt-BR" dirty="0"/>
              <a:t>Trocando Cores</a:t>
            </a:r>
          </a:p>
        </p:txBody>
      </p:sp>
      <p:sp>
        <p:nvSpPr>
          <p:cNvPr id="3" name="Espaço Reservado para Texto 2">
            <a:extLst>
              <a:ext uri="{FF2B5EF4-FFF2-40B4-BE49-F238E27FC236}">
                <a16:creationId xmlns:a16="http://schemas.microsoft.com/office/drawing/2014/main" id="{C21116A2-4197-6C7B-4D1B-0BC6CEEFE956}"/>
              </a:ext>
            </a:extLst>
          </p:cNvPr>
          <p:cNvSpPr>
            <a:spLocks noGrp="1"/>
          </p:cNvSpPr>
          <p:nvPr>
            <p:ph type="body" idx="1"/>
          </p:nvPr>
        </p:nvSpPr>
        <p:spPr/>
        <p:txBody>
          <a:bodyPr/>
          <a:lstStyle/>
          <a:p>
            <a:r>
              <a:rPr lang="pt-BR" dirty="0"/>
              <a:t>Material</a:t>
            </a:r>
          </a:p>
        </p:txBody>
      </p:sp>
    </p:spTree>
    <p:extLst>
      <p:ext uri="{BB962C8B-B14F-4D97-AF65-F5344CB8AC3E}">
        <p14:creationId xmlns:p14="http://schemas.microsoft.com/office/powerpoint/2010/main" val="36572881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356EF4C-9665-150D-F60B-81472632C253}"/>
              </a:ext>
            </a:extLst>
          </p:cNvPr>
          <p:cNvSpPr>
            <a:spLocks noGrp="1"/>
          </p:cNvSpPr>
          <p:nvPr>
            <p:ph type="title"/>
          </p:nvPr>
        </p:nvSpPr>
        <p:spPr/>
        <p:txBody>
          <a:bodyPr/>
          <a:lstStyle/>
          <a:p>
            <a:r>
              <a:rPr lang="pt-BR" dirty="0"/>
              <a:t>UI</a:t>
            </a:r>
          </a:p>
        </p:txBody>
      </p:sp>
      <p:sp>
        <p:nvSpPr>
          <p:cNvPr id="3" name="Espaço Reservado para Conteúdo 2">
            <a:extLst>
              <a:ext uri="{FF2B5EF4-FFF2-40B4-BE49-F238E27FC236}">
                <a16:creationId xmlns:a16="http://schemas.microsoft.com/office/drawing/2014/main" id="{57AFB97D-DC5C-9A70-2A1D-E22564C4DC4F}"/>
              </a:ext>
            </a:extLst>
          </p:cNvPr>
          <p:cNvSpPr>
            <a:spLocks noGrp="1"/>
          </p:cNvSpPr>
          <p:nvPr>
            <p:ph idx="1"/>
          </p:nvPr>
        </p:nvSpPr>
        <p:spPr/>
        <p:txBody>
          <a:bodyPr/>
          <a:lstStyle/>
          <a:p>
            <a:r>
              <a:rPr lang="pt-BR" b="0" i="0" dirty="0">
                <a:solidFill>
                  <a:srgbClr val="000000"/>
                </a:solidFill>
                <a:effectLst/>
                <a:latin typeface="Inter"/>
              </a:rPr>
              <a:t>Este projeto utiliza um sistema de interface de usuário chamado </a:t>
            </a:r>
            <a:r>
              <a:rPr lang="pt-BR" b="1" i="0" dirty="0">
                <a:solidFill>
                  <a:srgbClr val="000000"/>
                </a:solidFill>
                <a:effectLst/>
                <a:latin typeface="Inter"/>
              </a:rPr>
              <a:t>Unity UI</a:t>
            </a:r>
            <a:r>
              <a:rPr lang="pt-BR" b="0" i="0" dirty="0">
                <a:solidFill>
                  <a:srgbClr val="000000"/>
                </a:solidFill>
                <a:effectLst/>
                <a:latin typeface="Inter"/>
              </a:rPr>
              <a:t> (ou </a:t>
            </a:r>
            <a:r>
              <a:rPr lang="pt-BR" b="1" i="0" dirty="0" err="1">
                <a:solidFill>
                  <a:srgbClr val="000000"/>
                </a:solidFill>
                <a:effectLst/>
                <a:latin typeface="Inter"/>
              </a:rPr>
              <a:t>uGUI</a:t>
            </a:r>
            <a:r>
              <a:rPr lang="pt-BR" b="0" i="0" dirty="0">
                <a:solidFill>
                  <a:srgbClr val="000000"/>
                </a:solidFill>
                <a:effectLst/>
                <a:latin typeface="Inter"/>
              </a:rPr>
              <a:t> ). Este sistema organiza as interfaces de usuário usando um componente Canvas — você precisa criar cada parte da interface de usuário como filha de um </a:t>
            </a:r>
            <a:r>
              <a:rPr lang="pt-BR" b="0" i="0" dirty="0" err="1">
                <a:solidFill>
                  <a:srgbClr val="000000"/>
                </a:solidFill>
                <a:effectLst/>
                <a:latin typeface="Inter"/>
              </a:rPr>
              <a:t>GameObject</a:t>
            </a:r>
            <a:r>
              <a:rPr lang="pt-BR" b="0" i="0" dirty="0">
                <a:solidFill>
                  <a:srgbClr val="000000"/>
                </a:solidFill>
                <a:effectLst/>
                <a:latin typeface="Inter"/>
              </a:rPr>
              <a:t> com este componente Canvas adicionado a ele. Já fizemos isso para o seu aplicativo, mas você precisará configurá-lo para atender às suas necessidades específicas.</a:t>
            </a:r>
            <a:endParaRPr lang="pt-BR" dirty="0"/>
          </a:p>
        </p:txBody>
      </p:sp>
    </p:spTree>
    <p:extLst>
      <p:ext uri="{BB962C8B-B14F-4D97-AF65-F5344CB8AC3E}">
        <p14:creationId xmlns:p14="http://schemas.microsoft.com/office/powerpoint/2010/main" val="28681950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E792CDF-4011-11AA-E7D6-32D78AEDD9EC}"/>
              </a:ext>
            </a:extLst>
          </p:cNvPr>
          <p:cNvSpPr>
            <a:spLocks noGrp="1"/>
          </p:cNvSpPr>
          <p:nvPr>
            <p:ph type="title"/>
          </p:nvPr>
        </p:nvSpPr>
        <p:spPr/>
        <p:txBody>
          <a:bodyPr/>
          <a:lstStyle/>
          <a:p>
            <a:r>
              <a:rPr lang="pt-BR" dirty="0"/>
              <a:t>Crie uma pasta com os materiais</a:t>
            </a:r>
          </a:p>
        </p:txBody>
      </p:sp>
      <p:pic>
        <p:nvPicPr>
          <p:cNvPr id="5" name="Espaço Reservado para Conteúdo 4">
            <a:extLst>
              <a:ext uri="{FF2B5EF4-FFF2-40B4-BE49-F238E27FC236}">
                <a16:creationId xmlns:a16="http://schemas.microsoft.com/office/drawing/2014/main" id="{EEC52EAF-355D-BBF3-CB7C-31924F4C5731}"/>
              </a:ext>
            </a:extLst>
          </p:cNvPr>
          <p:cNvPicPr>
            <a:picLocks noGrp="1" noChangeAspect="1"/>
          </p:cNvPicPr>
          <p:nvPr>
            <p:ph idx="1"/>
          </p:nvPr>
        </p:nvPicPr>
        <p:blipFill>
          <a:blip r:embed="rId2"/>
          <a:stretch>
            <a:fillRect/>
          </a:stretch>
        </p:blipFill>
        <p:spPr>
          <a:xfrm>
            <a:off x="838200" y="1928812"/>
            <a:ext cx="10515599" cy="4756467"/>
          </a:xfrm>
          <a:prstGeom prst="rect">
            <a:avLst/>
          </a:prstGeom>
        </p:spPr>
      </p:pic>
    </p:spTree>
    <p:extLst>
      <p:ext uri="{BB962C8B-B14F-4D97-AF65-F5344CB8AC3E}">
        <p14:creationId xmlns:p14="http://schemas.microsoft.com/office/powerpoint/2010/main" val="19024612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aixaDeTexto 2">
            <a:extLst>
              <a:ext uri="{FF2B5EF4-FFF2-40B4-BE49-F238E27FC236}">
                <a16:creationId xmlns:a16="http://schemas.microsoft.com/office/drawing/2014/main" id="{F60BFA93-760E-FE60-8843-D62E1AB8D689}"/>
              </a:ext>
            </a:extLst>
          </p:cNvPr>
          <p:cNvSpPr txBox="1"/>
          <p:nvPr/>
        </p:nvSpPr>
        <p:spPr>
          <a:xfrm>
            <a:off x="0" y="45132"/>
            <a:ext cx="5889523" cy="5016758"/>
          </a:xfrm>
          <a:prstGeom prst="rect">
            <a:avLst/>
          </a:prstGeom>
          <a:noFill/>
        </p:spPr>
        <p:txBody>
          <a:bodyPr wrap="square">
            <a:spAutoFit/>
          </a:bodyPr>
          <a:lstStyle/>
          <a:p>
            <a:r>
              <a:rPr lang="pt-BR" sz="1000" dirty="0" err="1">
                <a:solidFill>
                  <a:srgbClr val="0000FF"/>
                </a:solidFill>
                <a:highlight>
                  <a:srgbClr val="FFFFFF"/>
                </a:highlight>
                <a:latin typeface="Cascadia Mono" panose="020B0609020000020004" pitchFamily="49" charset="0"/>
              </a:rPr>
              <a:t>using</a:t>
            </a:r>
            <a:r>
              <a:rPr lang="pt-BR" sz="1000" dirty="0">
                <a:solidFill>
                  <a:srgbClr val="000000"/>
                </a:solidFill>
                <a:highlight>
                  <a:srgbClr val="FFFFFF"/>
                </a:highlight>
                <a:latin typeface="Cascadia Mono" panose="020B0609020000020004" pitchFamily="49" charset="0"/>
              </a:rPr>
              <a:t> </a:t>
            </a:r>
            <a:r>
              <a:rPr lang="pt-BR" sz="1000" dirty="0" err="1">
                <a:solidFill>
                  <a:srgbClr val="000000"/>
                </a:solidFill>
                <a:highlight>
                  <a:srgbClr val="FFFFFF"/>
                </a:highlight>
                <a:latin typeface="Cascadia Mono" panose="020B0609020000020004" pitchFamily="49" charset="0"/>
              </a:rPr>
              <a:t>UnityEngine</a:t>
            </a:r>
            <a:r>
              <a:rPr lang="pt-BR" sz="1000" dirty="0">
                <a:solidFill>
                  <a:srgbClr val="000000"/>
                </a:solidFill>
                <a:highlight>
                  <a:srgbClr val="FFFFFF"/>
                </a:highlight>
                <a:latin typeface="Cascadia Mono" panose="020B0609020000020004" pitchFamily="49" charset="0"/>
              </a:rPr>
              <a:t>;</a:t>
            </a:r>
          </a:p>
          <a:p>
            <a:endParaRPr lang="pt-BR" sz="1000" dirty="0">
              <a:solidFill>
                <a:srgbClr val="000000"/>
              </a:solidFill>
              <a:highlight>
                <a:srgbClr val="FFFFFF"/>
              </a:highlight>
              <a:latin typeface="Cascadia Mono" panose="020B0609020000020004" pitchFamily="49" charset="0"/>
            </a:endParaRPr>
          </a:p>
          <a:p>
            <a:r>
              <a:rPr lang="pt-BR" sz="1000" dirty="0" err="1">
                <a:solidFill>
                  <a:srgbClr val="0000FF"/>
                </a:solidFill>
                <a:highlight>
                  <a:srgbClr val="FFFFFF"/>
                </a:highlight>
                <a:latin typeface="Cascadia Mono" panose="020B0609020000020004" pitchFamily="49" charset="0"/>
              </a:rPr>
              <a:t>public</a:t>
            </a:r>
            <a:r>
              <a:rPr lang="pt-BR" sz="1000" dirty="0">
                <a:solidFill>
                  <a:srgbClr val="000000"/>
                </a:solidFill>
                <a:highlight>
                  <a:srgbClr val="FFFFFF"/>
                </a:highlight>
                <a:latin typeface="Cascadia Mono" panose="020B0609020000020004" pitchFamily="49" charset="0"/>
              </a:rPr>
              <a:t> </a:t>
            </a:r>
            <a:r>
              <a:rPr lang="pt-BR" sz="1000" dirty="0" err="1">
                <a:solidFill>
                  <a:srgbClr val="0000FF"/>
                </a:solidFill>
                <a:highlight>
                  <a:srgbClr val="FFFFFF"/>
                </a:highlight>
                <a:latin typeface="Cascadia Mono" panose="020B0609020000020004" pitchFamily="49" charset="0"/>
              </a:rPr>
              <a:t>class</a:t>
            </a:r>
            <a:r>
              <a:rPr lang="pt-BR" sz="1000" dirty="0">
                <a:solidFill>
                  <a:srgbClr val="000000"/>
                </a:solidFill>
                <a:highlight>
                  <a:srgbClr val="FFFFFF"/>
                </a:highlight>
                <a:latin typeface="Cascadia Mono" panose="020B0609020000020004" pitchFamily="49" charset="0"/>
              </a:rPr>
              <a:t> </a:t>
            </a:r>
            <a:r>
              <a:rPr lang="pt-BR" sz="1000" dirty="0" err="1">
                <a:solidFill>
                  <a:srgbClr val="2B91AF"/>
                </a:solidFill>
                <a:highlight>
                  <a:srgbClr val="FFFFFF"/>
                </a:highlight>
                <a:latin typeface="Cascadia Mono" panose="020B0609020000020004" pitchFamily="49" charset="0"/>
              </a:rPr>
              <a:t>GlassesManager</a:t>
            </a:r>
            <a:r>
              <a:rPr lang="pt-BR" sz="1000" dirty="0">
                <a:solidFill>
                  <a:srgbClr val="000000"/>
                </a:solidFill>
                <a:highlight>
                  <a:srgbClr val="FFFFFF"/>
                </a:highlight>
                <a:latin typeface="Cascadia Mono" panose="020B0609020000020004" pitchFamily="49" charset="0"/>
              </a:rPr>
              <a:t> : </a:t>
            </a:r>
            <a:r>
              <a:rPr lang="pt-BR" sz="1000" dirty="0" err="1">
                <a:solidFill>
                  <a:srgbClr val="2B91AF"/>
                </a:solidFill>
                <a:highlight>
                  <a:srgbClr val="FFFFFF"/>
                </a:highlight>
                <a:latin typeface="Cascadia Mono" panose="020B0609020000020004" pitchFamily="49" charset="0"/>
              </a:rPr>
              <a:t>MonoBehaviour</a:t>
            </a:r>
            <a:endParaRPr lang="pt-BR" sz="1000" dirty="0">
              <a:solidFill>
                <a:srgbClr val="000000"/>
              </a:solidFill>
              <a:highlight>
                <a:srgbClr val="FFFFFF"/>
              </a:highlight>
              <a:latin typeface="Cascadia Mono" panose="020B0609020000020004" pitchFamily="49" charset="0"/>
            </a:endParaRPr>
          </a:p>
          <a:p>
            <a:r>
              <a:rPr lang="pt-BR" sz="1000" dirty="0">
                <a:solidFill>
                  <a:srgbClr val="000000"/>
                </a:solidFill>
                <a:highlight>
                  <a:srgbClr val="FFFFFF"/>
                </a:highlight>
                <a:latin typeface="Cascadia Mono" panose="020B0609020000020004" pitchFamily="49" charset="0"/>
              </a:rPr>
              <a:t>{</a:t>
            </a:r>
          </a:p>
          <a:p>
            <a:r>
              <a:rPr lang="pt-BR" sz="1000" dirty="0">
                <a:solidFill>
                  <a:srgbClr val="000000"/>
                </a:solidFill>
                <a:highlight>
                  <a:srgbClr val="FFFFFF"/>
                </a:highlight>
                <a:latin typeface="Cascadia Mono" panose="020B0609020000020004" pitchFamily="49" charset="0"/>
              </a:rPr>
              <a:t>    </a:t>
            </a:r>
            <a:r>
              <a:rPr lang="pt-BR" sz="1000" dirty="0" err="1">
                <a:solidFill>
                  <a:srgbClr val="0000FF"/>
                </a:solidFill>
                <a:highlight>
                  <a:srgbClr val="FFFFFF"/>
                </a:highlight>
                <a:latin typeface="Cascadia Mono" panose="020B0609020000020004" pitchFamily="49" charset="0"/>
              </a:rPr>
              <a:t>public</a:t>
            </a:r>
            <a:r>
              <a:rPr lang="pt-BR" sz="1000" dirty="0">
                <a:solidFill>
                  <a:srgbClr val="000000"/>
                </a:solidFill>
                <a:highlight>
                  <a:srgbClr val="FFFFFF"/>
                </a:highlight>
                <a:latin typeface="Cascadia Mono" panose="020B0609020000020004" pitchFamily="49" charset="0"/>
              </a:rPr>
              <a:t> </a:t>
            </a:r>
            <a:r>
              <a:rPr lang="pt-BR" sz="1000" dirty="0" err="1">
                <a:solidFill>
                  <a:srgbClr val="2B91AF"/>
                </a:solidFill>
                <a:highlight>
                  <a:srgbClr val="FFFFFF"/>
                </a:highlight>
                <a:latin typeface="Cascadia Mono" panose="020B0609020000020004" pitchFamily="49" charset="0"/>
              </a:rPr>
              <a:t>GameObject</a:t>
            </a:r>
            <a:r>
              <a:rPr lang="pt-BR" sz="1000" dirty="0">
                <a:solidFill>
                  <a:srgbClr val="000000"/>
                </a:solidFill>
                <a:highlight>
                  <a:srgbClr val="FFFFFF"/>
                </a:highlight>
                <a:latin typeface="Cascadia Mono" panose="020B0609020000020004" pitchFamily="49" charset="0"/>
              </a:rPr>
              <a:t>[] </a:t>
            </a:r>
            <a:r>
              <a:rPr lang="pt-BR" sz="1000" dirty="0" err="1">
                <a:solidFill>
                  <a:srgbClr val="000000"/>
                </a:solidFill>
                <a:highlight>
                  <a:srgbClr val="FFFFFF"/>
                </a:highlight>
                <a:latin typeface="Cascadia Mono" panose="020B0609020000020004" pitchFamily="49" charset="0"/>
              </a:rPr>
              <a:t>glasses</a:t>
            </a:r>
            <a:r>
              <a:rPr lang="pt-BR" sz="1000" dirty="0">
                <a:solidFill>
                  <a:srgbClr val="000000"/>
                </a:solidFill>
                <a:highlight>
                  <a:srgbClr val="FFFFFF"/>
                </a:highlight>
                <a:latin typeface="Cascadia Mono" panose="020B0609020000020004" pitchFamily="49" charset="0"/>
              </a:rPr>
              <a:t>;</a:t>
            </a:r>
          </a:p>
          <a:p>
            <a:endParaRPr lang="pt-BR" sz="1000" dirty="0">
              <a:solidFill>
                <a:srgbClr val="000000"/>
              </a:solidFill>
              <a:highlight>
                <a:srgbClr val="FFFFFF"/>
              </a:highlight>
              <a:latin typeface="Cascadia Mono" panose="020B0609020000020004" pitchFamily="49" charset="0"/>
            </a:endParaRPr>
          </a:p>
          <a:p>
            <a:r>
              <a:rPr lang="pt-BR" sz="1000" dirty="0">
                <a:solidFill>
                  <a:srgbClr val="000000"/>
                </a:solidFill>
                <a:highlight>
                  <a:srgbClr val="FFFFFF"/>
                </a:highlight>
                <a:latin typeface="Cascadia Mono" panose="020B0609020000020004" pitchFamily="49" charset="0"/>
              </a:rPr>
              <a:t>    [</a:t>
            </a:r>
            <a:r>
              <a:rPr lang="pt-BR" sz="1000" dirty="0">
                <a:solidFill>
                  <a:srgbClr val="2B91AF"/>
                </a:solidFill>
                <a:highlight>
                  <a:srgbClr val="FFFFFF"/>
                </a:highlight>
                <a:latin typeface="Cascadia Mono" panose="020B0609020000020004" pitchFamily="49" charset="0"/>
              </a:rPr>
              <a:t>Header</a:t>
            </a:r>
            <a:r>
              <a:rPr lang="pt-BR" sz="1000" dirty="0">
                <a:solidFill>
                  <a:srgbClr val="000000"/>
                </a:solidFill>
                <a:highlight>
                  <a:srgbClr val="FFFFFF"/>
                </a:highlight>
                <a:latin typeface="Cascadia Mono" panose="020B0609020000020004" pitchFamily="49" charset="0"/>
              </a:rPr>
              <a:t>(</a:t>
            </a:r>
            <a:r>
              <a:rPr lang="pt-BR" sz="1000" dirty="0">
                <a:solidFill>
                  <a:srgbClr val="A31515"/>
                </a:solidFill>
                <a:highlight>
                  <a:srgbClr val="FFFFFF"/>
                </a:highlight>
                <a:latin typeface="Cascadia Mono" panose="020B0609020000020004" pitchFamily="49" charset="0"/>
              </a:rPr>
              <a:t>"Óculos inicial"</a:t>
            </a:r>
            <a:r>
              <a:rPr lang="pt-BR" sz="1000" dirty="0">
                <a:solidFill>
                  <a:srgbClr val="000000"/>
                </a:solidFill>
                <a:highlight>
                  <a:srgbClr val="FFFFFF"/>
                </a:highlight>
                <a:latin typeface="Cascadia Mono" panose="020B0609020000020004" pitchFamily="49" charset="0"/>
              </a:rPr>
              <a:t>)]</a:t>
            </a:r>
          </a:p>
          <a:p>
            <a:r>
              <a:rPr lang="pt-BR" sz="1000" dirty="0">
                <a:solidFill>
                  <a:srgbClr val="000000"/>
                </a:solidFill>
                <a:highlight>
                  <a:srgbClr val="FFFFFF"/>
                </a:highlight>
                <a:latin typeface="Cascadia Mono" panose="020B0609020000020004" pitchFamily="49" charset="0"/>
              </a:rPr>
              <a:t>    </a:t>
            </a:r>
            <a:r>
              <a:rPr lang="pt-BR" sz="1000" dirty="0" err="1">
                <a:solidFill>
                  <a:srgbClr val="0000FF"/>
                </a:solidFill>
                <a:highlight>
                  <a:srgbClr val="FFFFFF"/>
                </a:highlight>
                <a:latin typeface="Cascadia Mono" panose="020B0609020000020004" pitchFamily="49" charset="0"/>
              </a:rPr>
              <a:t>public</a:t>
            </a:r>
            <a:r>
              <a:rPr lang="pt-BR" sz="1000" dirty="0">
                <a:solidFill>
                  <a:srgbClr val="000000"/>
                </a:solidFill>
                <a:highlight>
                  <a:srgbClr val="FFFFFF"/>
                </a:highlight>
                <a:latin typeface="Cascadia Mono" panose="020B0609020000020004" pitchFamily="49" charset="0"/>
              </a:rPr>
              <a:t> </a:t>
            </a:r>
            <a:r>
              <a:rPr lang="pt-BR" sz="1000" dirty="0" err="1">
                <a:solidFill>
                  <a:srgbClr val="0000FF"/>
                </a:solidFill>
                <a:highlight>
                  <a:srgbClr val="FFFFFF"/>
                </a:highlight>
                <a:latin typeface="Cascadia Mono" panose="020B0609020000020004" pitchFamily="49" charset="0"/>
              </a:rPr>
              <a:t>int</a:t>
            </a:r>
            <a:r>
              <a:rPr lang="pt-BR" sz="1000" dirty="0">
                <a:solidFill>
                  <a:srgbClr val="000000"/>
                </a:solidFill>
                <a:highlight>
                  <a:srgbClr val="FFFFFF"/>
                </a:highlight>
                <a:latin typeface="Cascadia Mono" panose="020B0609020000020004" pitchFamily="49" charset="0"/>
              </a:rPr>
              <a:t> </a:t>
            </a:r>
            <a:r>
              <a:rPr lang="pt-BR" sz="1000" dirty="0" err="1">
                <a:solidFill>
                  <a:srgbClr val="000000"/>
                </a:solidFill>
                <a:highlight>
                  <a:srgbClr val="FFFFFF"/>
                </a:highlight>
                <a:latin typeface="Cascadia Mono" panose="020B0609020000020004" pitchFamily="49" charset="0"/>
              </a:rPr>
              <a:t>defaultGlasses</a:t>
            </a:r>
            <a:r>
              <a:rPr lang="pt-BR" sz="1000" dirty="0">
                <a:solidFill>
                  <a:srgbClr val="000000"/>
                </a:solidFill>
                <a:highlight>
                  <a:srgbClr val="FFFFFF"/>
                </a:highlight>
                <a:latin typeface="Cascadia Mono" panose="020B0609020000020004" pitchFamily="49" charset="0"/>
              </a:rPr>
              <a:t> = 0;</a:t>
            </a:r>
          </a:p>
          <a:p>
            <a:endParaRPr lang="pt-BR" sz="1000" dirty="0">
              <a:solidFill>
                <a:srgbClr val="000000"/>
              </a:solidFill>
              <a:highlight>
                <a:srgbClr val="FFFFFF"/>
              </a:highlight>
              <a:latin typeface="Cascadia Mono" panose="020B0609020000020004" pitchFamily="49" charset="0"/>
            </a:endParaRPr>
          </a:p>
          <a:p>
            <a:r>
              <a:rPr lang="it-IT" sz="1000" dirty="0">
                <a:solidFill>
                  <a:srgbClr val="000000"/>
                </a:solidFill>
                <a:highlight>
                  <a:srgbClr val="FFFFFF"/>
                </a:highlight>
                <a:latin typeface="Cascadia Mono" panose="020B0609020000020004" pitchFamily="49" charset="0"/>
              </a:rPr>
              <a:t>    </a:t>
            </a:r>
            <a:r>
              <a:rPr lang="it-IT" sz="1000" dirty="0">
                <a:solidFill>
                  <a:srgbClr val="0000FF"/>
                </a:solidFill>
                <a:highlight>
                  <a:srgbClr val="FFFFFF"/>
                </a:highlight>
                <a:latin typeface="Cascadia Mono" panose="020B0609020000020004" pitchFamily="49" charset="0"/>
              </a:rPr>
              <a:t>private</a:t>
            </a:r>
            <a:r>
              <a:rPr lang="it-IT" sz="1000" dirty="0">
                <a:solidFill>
                  <a:srgbClr val="000000"/>
                </a:solidFill>
                <a:highlight>
                  <a:srgbClr val="FFFFFF"/>
                </a:highlight>
                <a:latin typeface="Cascadia Mono" panose="020B0609020000020004" pitchFamily="49" charset="0"/>
              </a:rPr>
              <a:t> </a:t>
            </a:r>
            <a:r>
              <a:rPr lang="it-IT" sz="1000" dirty="0">
                <a:solidFill>
                  <a:srgbClr val="0000FF"/>
                </a:solidFill>
                <a:highlight>
                  <a:srgbClr val="FFFFFF"/>
                </a:highlight>
                <a:latin typeface="Cascadia Mono" panose="020B0609020000020004" pitchFamily="49" charset="0"/>
              </a:rPr>
              <a:t>static</a:t>
            </a:r>
            <a:r>
              <a:rPr lang="it-IT" sz="1000" dirty="0">
                <a:solidFill>
                  <a:srgbClr val="000000"/>
                </a:solidFill>
                <a:highlight>
                  <a:srgbClr val="FFFFFF"/>
                </a:highlight>
                <a:latin typeface="Cascadia Mono" panose="020B0609020000020004" pitchFamily="49" charset="0"/>
              </a:rPr>
              <a:t> </a:t>
            </a:r>
            <a:r>
              <a:rPr lang="it-IT" sz="1000" dirty="0">
                <a:solidFill>
                  <a:srgbClr val="0000FF"/>
                </a:solidFill>
                <a:highlight>
                  <a:srgbClr val="FFFFFF"/>
                </a:highlight>
                <a:latin typeface="Cascadia Mono" panose="020B0609020000020004" pitchFamily="49" charset="0"/>
              </a:rPr>
              <a:t>int</a:t>
            </a:r>
            <a:r>
              <a:rPr lang="it-IT" sz="1000" dirty="0">
                <a:solidFill>
                  <a:srgbClr val="000000"/>
                </a:solidFill>
                <a:highlight>
                  <a:srgbClr val="FFFFFF"/>
                </a:highlight>
                <a:latin typeface="Cascadia Mono" panose="020B0609020000020004" pitchFamily="49" charset="0"/>
              </a:rPr>
              <a:t> ultimoIndice = -1;</a:t>
            </a:r>
          </a:p>
          <a:p>
            <a:endParaRPr lang="pt-BR" sz="1000" dirty="0">
              <a:solidFill>
                <a:srgbClr val="000000"/>
              </a:solidFill>
              <a:highlight>
                <a:srgbClr val="FFFFFF"/>
              </a:highlight>
              <a:latin typeface="Cascadia Mono" panose="020B0609020000020004" pitchFamily="49" charset="0"/>
            </a:endParaRPr>
          </a:p>
          <a:p>
            <a:r>
              <a:rPr lang="pt-BR" sz="1000" dirty="0">
                <a:solidFill>
                  <a:srgbClr val="000000"/>
                </a:solidFill>
                <a:highlight>
                  <a:srgbClr val="FFFFFF"/>
                </a:highlight>
                <a:latin typeface="Cascadia Mono" panose="020B0609020000020004" pitchFamily="49" charset="0"/>
              </a:rPr>
              <a:t>    </a:t>
            </a:r>
            <a:r>
              <a:rPr lang="pt-BR" sz="1000" dirty="0">
                <a:solidFill>
                  <a:srgbClr val="008000"/>
                </a:solidFill>
                <a:highlight>
                  <a:srgbClr val="FFFFFF"/>
                </a:highlight>
                <a:latin typeface="Cascadia Mono" panose="020B0609020000020004" pitchFamily="49" charset="0"/>
              </a:rPr>
              <a:t>//======================referencia para óculos selecionado</a:t>
            </a:r>
            <a:endParaRPr lang="pt-BR" sz="1000" dirty="0">
              <a:solidFill>
                <a:srgbClr val="000000"/>
              </a:solidFill>
              <a:highlight>
                <a:srgbClr val="FFFFFF"/>
              </a:highlight>
              <a:latin typeface="Cascadia Mono" panose="020B0609020000020004" pitchFamily="49" charset="0"/>
            </a:endParaRPr>
          </a:p>
          <a:p>
            <a:r>
              <a:rPr lang="pt-BR" sz="1000" dirty="0">
                <a:solidFill>
                  <a:srgbClr val="000000"/>
                </a:solidFill>
                <a:highlight>
                  <a:srgbClr val="FFFFFF"/>
                </a:highlight>
                <a:latin typeface="Cascadia Mono" panose="020B0609020000020004" pitchFamily="49" charset="0"/>
              </a:rPr>
              <a:t>    </a:t>
            </a:r>
            <a:r>
              <a:rPr lang="pt-BR" sz="1000" dirty="0" err="1">
                <a:solidFill>
                  <a:srgbClr val="0000FF"/>
                </a:solidFill>
                <a:highlight>
                  <a:srgbClr val="C0C0C0"/>
                </a:highlight>
                <a:latin typeface="Cascadia Mono" panose="020B0609020000020004" pitchFamily="49" charset="0"/>
              </a:rPr>
              <a:t>private</a:t>
            </a:r>
            <a:r>
              <a:rPr lang="pt-BR" sz="1000" dirty="0">
                <a:solidFill>
                  <a:srgbClr val="000000"/>
                </a:solidFill>
                <a:highlight>
                  <a:srgbClr val="C0C0C0"/>
                </a:highlight>
                <a:latin typeface="Cascadia Mono" panose="020B0609020000020004" pitchFamily="49" charset="0"/>
              </a:rPr>
              <a:t> </a:t>
            </a:r>
            <a:r>
              <a:rPr lang="pt-BR" sz="1000" dirty="0" err="1">
                <a:solidFill>
                  <a:srgbClr val="2B91AF"/>
                </a:solidFill>
                <a:highlight>
                  <a:srgbClr val="C0C0C0"/>
                </a:highlight>
                <a:latin typeface="Cascadia Mono" panose="020B0609020000020004" pitchFamily="49" charset="0"/>
              </a:rPr>
              <a:t>GameObject</a:t>
            </a:r>
            <a:r>
              <a:rPr lang="pt-BR" sz="1000" dirty="0">
                <a:solidFill>
                  <a:srgbClr val="000000"/>
                </a:solidFill>
                <a:highlight>
                  <a:srgbClr val="C0C0C0"/>
                </a:highlight>
                <a:latin typeface="Cascadia Mono" panose="020B0609020000020004" pitchFamily="49" charset="0"/>
              </a:rPr>
              <a:t> </a:t>
            </a:r>
            <a:r>
              <a:rPr lang="pt-BR" sz="1000" dirty="0" err="1">
                <a:solidFill>
                  <a:srgbClr val="000000"/>
                </a:solidFill>
                <a:highlight>
                  <a:srgbClr val="C0C0C0"/>
                </a:highlight>
                <a:latin typeface="Cascadia Mono" panose="020B0609020000020004" pitchFamily="49" charset="0"/>
              </a:rPr>
              <a:t>activeGlasses</a:t>
            </a:r>
            <a:r>
              <a:rPr lang="pt-BR" sz="1000" dirty="0">
                <a:solidFill>
                  <a:srgbClr val="000000"/>
                </a:solidFill>
                <a:highlight>
                  <a:srgbClr val="C0C0C0"/>
                </a:highlight>
                <a:latin typeface="Cascadia Mono" panose="020B0609020000020004" pitchFamily="49" charset="0"/>
              </a:rPr>
              <a:t>;</a:t>
            </a:r>
          </a:p>
          <a:p>
            <a:endParaRPr lang="pt-BR" sz="1000" dirty="0">
              <a:solidFill>
                <a:srgbClr val="000000"/>
              </a:solidFill>
              <a:highlight>
                <a:srgbClr val="FFFFFF"/>
              </a:highlight>
              <a:latin typeface="Cascadia Mono" panose="020B0609020000020004" pitchFamily="49" charset="0"/>
            </a:endParaRPr>
          </a:p>
          <a:p>
            <a:r>
              <a:rPr lang="pt-BR" sz="1000" dirty="0">
                <a:solidFill>
                  <a:srgbClr val="000000"/>
                </a:solidFill>
                <a:highlight>
                  <a:srgbClr val="FFFFFF"/>
                </a:highlight>
                <a:latin typeface="Cascadia Mono" panose="020B0609020000020004" pitchFamily="49" charset="0"/>
              </a:rPr>
              <a:t>    </a:t>
            </a:r>
            <a:r>
              <a:rPr lang="pt-BR" sz="1000" dirty="0" err="1">
                <a:solidFill>
                  <a:srgbClr val="0000FF"/>
                </a:solidFill>
                <a:highlight>
                  <a:srgbClr val="FFFFFF"/>
                </a:highlight>
                <a:latin typeface="Cascadia Mono" panose="020B0609020000020004" pitchFamily="49" charset="0"/>
              </a:rPr>
              <a:t>void</a:t>
            </a:r>
            <a:r>
              <a:rPr lang="pt-BR" sz="1000" dirty="0">
                <a:solidFill>
                  <a:srgbClr val="000000"/>
                </a:solidFill>
                <a:highlight>
                  <a:srgbClr val="FFFFFF"/>
                </a:highlight>
                <a:latin typeface="Cascadia Mono" panose="020B0609020000020004" pitchFamily="49" charset="0"/>
              </a:rPr>
              <a:t> </a:t>
            </a:r>
            <a:r>
              <a:rPr lang="pt-BR" sz="1000" dirty="0">
                <a:solidFill>
                  <a:srgbClr val="0000FF"/>
                </a:solidFill>
                <a:highlight>
                  <a:srgbClr val="FFFFFF"/>
                </a:highlight>
                <a:latin typeface="Cascadia Mono" panose="020B0609020000020004" pitchFamily="49" charset="0"/>
              </a:rPr>
              <a:t>Start</a:t>
            </a:r>
            <a:r>
              <a:rPr lang="pt-BR" sz="1000" dirty="0">
                <a:solidFill>
                  <a:srgbClr val="000000"/>
                </a:solidFill>
                <a:highlight>
                  <a:srgbClr val="FFFFFF"/>
                </a:highlight>
                <a:latin typeface="Cascadia Mono" panose="020B0609020000020004" pitchFamily="49" charset="0"/>
              </a:rPr>
              <a:t>()</a:t>
            </a:r>
          </a:p>
          <a:p>
            <a:r>
              <a:rPr lang="pt-BR" sz="1000" dirty="0">
                <a:solidFill>
                  <a:srgbClr val="000000"/>
                </a:solidFill>
                <a:highlight>
                  <a:srgbClr val="FFFFFF"/>
                </a:highlight>
                <a:latin typeface="Cascadia Mono" panose="020B0609020000020004" pitchFamily="49" charset="0"/>
              </a:rPr>
              <a:t>    {</a:t>
            </a:r>
          </a:p>
          <a:p>
            <a:r>
              <a:rPr lang="pt-BR" sz="1000" dirty="0">
                <a:solidFill>
                  <a:srgbClr val="000000"/>
                </a:solidFill>
                <a:highlight>
                  <a:srgbClr val="FFFFFF"/>
                </a:highlight>
                <a:latin typeface="Cascadia Mono" panose="020B0609020000020004" pitchFamily="49" charset="0"/>
              </a:rPr>
              <a:t>        </a:t>
            </a:r>
            <a:r>
              <a:rPr lang="pt-BR" sz="1000" dirty="0" err="1">
                <a:solidFill>
                  <a:srgbClr val="0000FF"/>
                </a:solidFill>
                <a:highlight>
                  <a:srgbClr val="FFFFFF"/>
                </a:highlight>
                <a:latin typeface="Cascadia Mono" panose="020B0609020000020004" pitchFamily="49" charset="0"/>
              </a:rPr>
              <a:t>if</a:t>
            </a:r>
            <a:r>
              <a:rPr lang="pt-BR" sz="1000" dirty="0">
                <a:solidFill>
                  <a:srgbClr val="000000"/>
                </a:solidFill>
                <a:highlight>
                  <a:srgbClr val="FFFFFF"/>
                </a:highlight>
                <a:latin typeface="Cascadia Mono" panose="020B0609020000020004" pitchFamily="49" charset="0"/>
              </a:rPr>
              <a:t> (</a:t>
            </a:r>
            <a:r>
              <a:rPr lang="pt-BR" sz="1000" dirty="0" err="1">
                <a:solidFill>
                  <a:srgbClr val="2B91AF"/>
                </a:solidFill>
                <a:highlight>
                  <a:srgbClr val="FFFFFF"/>
                </a:highlight>
                <a:latin typeface="Cascadia Mono" panose="020B0609020000020004" pitchFamily="49" charset="0"/>
              </a:rPr>
              <a:t>GlassesUIController</a:t>
            </a:r>
            <a:r>
              <a:rPr lang="pt-BR" sz="1000" dirty="0" err="1">
                <a:solidFill>
                  <a:srgbClr val="000000"/>
                </a:solidFill>
                <a:highlight>
                  <a:srgbClr val="FFFFFF"/>
                </a:highlight>
                <a:latin typeface="Cascadia Mono" panose="020B0609020000020004" pitchFamily="49" charset="0"/>
              </a:rPr>
              <a:t>.Instance</a:t>
            </a:r>
            <a:r>
              <a:rPr lang="pt-BR" sz="1000" dirty="0">
                <a:solidFill>
                  <a:srgbClr val="000000"/>
                </a:solidFill>
                <a:highlight>
                  <a:srgbClr val="FFFFFF"/>
                </a:highlight>
                <a:latin typeface="Cascadia Mono" panose="020B0609020000020004" pitchFamily="49" charset="0"/>
              </a:rPr>
              <a:t> != </a:t>
            </a:r>
            <a:r>
              <a:rPr lang="pt-BR" sz="1000" dirty="0" err="1">
                <a:solidFill>
                  <a:srgbClr val="0000FF"/>
                </a:solidFill>
                <a:highlight>
                  <a:srgbClr val="FFFFFF"/>
                </a:highlight>
                <a:latin typeface="Cascadia Mono" panose="020B0609020000020004" pitchFamily="49" charset="0"/>
              </a:rPr>
              <a:t>null</a:t>
            </a:r>
            <a:r>
              <a:rPr lang="pt-BR" sz="1000" dirty="0">
                <a:solidFill>
                  <a:srgbClr val="000000"/>
                </a:solidFill>
                <a:highlight>
                  <a:srgbClr val="FFFFFF"/>
                </a:highlight>
                <a:latin typeface="Cascadia Mono" panose="020B0609020000020004" pitchFamily="49" charset="0"/>
              </a:rPr>
              <a:t>)</a:t>
            </a:r>
          </a:p>
          <a:p>
            <a:r>
              <a:rPr lang="pt-BR" sz="1000" dirty="0">
                <a:solidFill>
                  <a:srgbClr val="000000"/>
                </a:solidFill>
                <a:highlight>
                  <a:srgbClr val="FFFFFF"/>
                </a:highlight>
                <a:latin typeface="Cascadia Mono" panose="020B0609020000020004" pitchFamily="49" charset="0"/>
              </a:rPr>
              <a:t>            </a:t>
            </a:r>
            <a:r>
              <a:rPr lang="pt-BR" sz="1000" dirty="0" err="1">
                <a:solidFill>
                  <a:srgbClr val="2B91AF"/>
                </a:solidFill>
                <a:highlight>
                  <a:srgbClr val="FFFFFF"/>
                </a:highlight>
                <a:latin typeface="Cascadia Mono" panose="020B0609020000020004" pitchFamily="49" charset="0"/>
              </a:rPr>
              <a:t>GlassesUIController</a:t>
            </a:r>
            <a:r>
              <a:rPr lang="pt-BR" sz="1000" dirty="0" err="1">
                <a:solidFill>
                  <a:srgbClr val="000000"/>
                </a:solidFill>
                <a:highlight>
                  <a:srgbClr val="FFFFFF"/>
                </a:highlight>
                <a:latin typeface="Cascadia Mono" panose="020B0609020000020004" pitchFamily="49" charset="0"/>
              </a:rPr>
              <a:t>.Instance.Register</a:t>
            </a:r>
            <a:r>
              <a:rPr lang="pt-BR" sz="1000" dirty="0">
                <a:solidFill>
                  <a:srgbClr val="000000"/>
                </a:solidFill>
                <a:highlight>
                  <a:srgbClr val="FFFFFF"/>
                </a:highlight>
                <a:latin typeface="Cascadia Mono" panose="020B0609020000020004" pitchFamily="49" charset="0"/>
              </a:rPr>
              <a:t>(</a:t>
            </a:r>
            <a:r>
              <a:rPr lang="pt-BR" sz="1000" dirty="0" err="1">
                <a:solidFill>
                  <a:srgbClr val="0000FF"/>
                </a:solidFill>
                <a:highlight>
                  <a:srgbClr val="FFFFFF"/>
                </a:highlight>
                <a:latin typeface="Cascadia Mono" panose="020B0609020000020004" pitchFamily="49" charset="0"/>
              </a:rPr>
              <a:t>this</a:t>
            </a:r>
            <a:r>
              <a:rPr lang="pt-BR" sz="1000" dirty="0">
                <a:solidFill>
                  <a:srgbClr val="000000"/>
                </a:solidFill>
                <a:highlight>
                  <a:srgbClr val="FFFFFF"/>
                </a:highlight>
                <a:latin typeface="Cascadia Mono" panose="020B0609020000020004" pitchFamily="49" charset="0"/>
              </a:rPr>
              <a:t>);</a:t>
            </a:r>
          </a:p>
          <a:p>
            <a:endParaRPr lang="pt-BR" sz="1000" dirty="0">
              <a:solidFill>
                <a:srgbClr val="000000"/>
              </a:solidFill>
              <a:highlight>
                <a:srgbClr val="FFFFFF"/>
              </a:highlight>
              <a:latin typeface="Cascadia Mono" panose="020B0609020000020004" pitchFamily="49" charset="0"/>
            </a:endParaRPr>
          </a:p>
          <a:p>
            <a:r>
              <a:rPr lang="pt-BR" sz="1000" dirty="0">
                <a:solidFill>
                  <a:srgbClr val="000000"/>
                </a:solidFill>
                <a:highlight>
                  <a:srgbClr val="FFFFFF"/>
                </a:highlight>
                <a:latin typeface="Cascadia Mono" panose="020B0609020000020004" pitchFamily="49" charset="0"/>
              </a:rPr>
              <a:t>        </a:t>
            </a:r>
            <a:r>
              <a:rPr lang="pt-BR" sz="1000" dirty="0" err="1">
                <a:solidFill>
                  <a:srgbClr val="000000"/>
                </a:solidFill>
                <a:highlight>
                  <a:srgbClr val="FFFFFF"/>
                </a:highlight>
                <a:latin typeface="Cascadia Mono" panose="020B0609020000020004" pitchFamily="49" charset="0"/>
              </a:rPr>
              <a:t>DisableAll</a:t>
            </a:r>
            <a:r>
              <a:rPr lang="pt-BR" sz="1000" dirty="0">
                <a:solidFill>
                  <a:srgbClr val="000000"/>
                </a:solidFill>
                <a:highlight>
                  <a:srgbClr val="FFFFFF"/>
                </a:highlight>
                <a:latin typeface="Cascadia Mono" panose="020B0609020000020004" pitchFamily="49" charset="0"/>
              </a:rPr>
              <a:t>();</a:t>
            </a:r>
          </a:p>
          <a:p>
            <a:endParaRPr lang="pt-BR" sz="1000" dirty="0">
              <a:solidFill>
                <a:srgbClr val="000000"/>
              </a:solidFill>
              <a:highlight>
                <a:srgbClr val="FFFFFF"/>
              </a:highlight>
              <a:latin typeface="Cascadia Mono" panose="020B0609020000020004" pitchFamily="49" charset="0"/>
            </a:endParaRPr>
          </a:p>
          <a:p>
            <a:r>
              <a:rPr lang="pt-BR" sz="1000" dirty="0">
                <a:solidFill>
                  <a:srgbClr val="000000"/>
                </a:solidFill>
                <a:highlight>
                  <a:srgbClr val="FFFFFF"/>
                </a:highlight>
                <a:latin typeface="Cascadia Mono" panose="020B0609020000020004" pitchFamily="49" charset="0"/>
              </a:rPr>
              <a:t>        </a:t>
            </a:r>
            <a:r>
              <a:rPr lang="pt-BR" sz="1000" dirty="0">
                <a:solidFill>
                  <a:srgbClr val="008000"/>
                </a:solidFill>
                <a:highlight>
                  <a:srgbClr val="FFFFFF"/>
                </a:highlight>
                <a:latin typeface="Cascadia Mono" panose="020B0609020000020004" pitchFamily="49" charset="0"/>
              </a:rPr>
              <a:t>// 🔁 reaplica o último óculos quando o rosto voltar</a:t>
            </a:r>
            <a:endParaRPr lang="pt-BR" sz="1000" dirty="0">
              <a:solidFill>
                <a:srgbClr val="000000"/>
              </a:solidFill>
              <a:highlight>
                <a:srgbClr val="FFFFFF"/>
              </a:highlight>
              <a:latin typeface="Cascadia Mono" panose="020B0609020000020004" pitchFamily="49" charset="0"/>
            </a:endParaRPr>
          </a:p>
          <a:p>
            <a:r>
              <a:rPr lang="pt-BR" sz="1000" dirty="0">
                <a:solidFill>
                  <a:srgbClr val="000000"/>
                </a:solidFill>
                <a:highlight>
                  <a:srgbClr val="FFFFFF"/>
                </a:highlight>
                <a:latin typeface="Cascadia Mono" panose="020B0609020000020004" pitchFamily="49" charset="0"/>
              </a:rPr>
              <a:t>        </a:t>
            </a:r>
            <a:r>
              <a:rPr lang="pt-BR" sz="1000" dirty="0" err="1">
                <a:solidFill>
                  <a:srgbClr val="0000FF"/>
                </a:solidFill>
                <a:highlight>
                  <a:srgbClr val="FFFFFF"/>
                </a:highlight>
                <a:latin typeface="Cascadia Mono" panose="020B0609020000020004" pitchFamily="49" charset="0"/>
              </a:rPr>
              <a:t>if</a:t>
            </a:r>
            <a:r>
              <a:rPr lang="pt-BR" sz="1000" dirty="0">
                <a:solidFill>
                  <a:srgbClr val="000000"/>
                </a:solidFill>
                <a:highlight>
                  <a:srgbClr val="FFFFFF"/>
                </a:highlight>
                <a:latin typeface="Cascadia Mono" panose="020B0609020000020004" pitchFamily="49" charset="0"/>
              </a:rPr>
              <a:t> (</a:t>
            </a:r>
            <a:r>
              <a:rPr lang="pt-BR" sz="1000" dirty="0" err="1">
                <a:solidFill>
                  <a:srgbClr val="000000"/>
                </a:solidFill>
                <a:highlight>
                  <a:srgbClr val="FFFFFF"/>
                </a:highlight>
                <a:latin typeface="Cascadia Mono" panose="020B0609020000020004" pitchFamily="49" charset="0"/>
              </a:rPr>
              <a:t>ultimoIndice</a:t>
            </a:r>
            <a:r>
              <a:rPr lang="pt-BR" sz="1000" dirty="0">
                <a:solidFill>
                  <a:srgbClr val="000000"/>
                </a:solidFill>
                <a:highlight>
                  <a:srgbClr val="FFFFFF"/>
                </a:highlight>
                <a:latin typeface="Cascadia Mono" panose="020B0609020000020004" pitchFamily="49" charset="0"/>
              </a:rPr>
              <a:t> &gt;= 0 &amp;&amp; </a:t>
            </a:r>
            <a:r>
              <a:rPr lang="pt-BR" sz="1000" dirty="0" err="1">
                <a:solidFill>
                  <a:srgbClr val="000000"/>
                </a:solidFill>
                <a:highlight>
                  <a:srgbClr val="FFFFFF"/>
                </a:highlight>
                <a:latin typeface="Cascadia Mono" panose="020B0609020000020004" pitchFamily="49" charset="0"/>
              </a:rPr>
              <a:t>ultimoIndice</a:t>
            </a:r>
            <a:r>
              <a:rPr lang="pt-BR" sz="1000" dirty="0">
                <a:solidFill>
                  <a:srgbClr val="000000"/>
                </a:solidFill>
                <a:highlight>
                  <a:srgbClr val="FFFFFF"/>
                </a:highlight>
                <a:latin typeface="Cascadia Mono" panose="020B0609020000020004" pitchFamily="49" charset="0"/>
              </a:rPr>
              <a:t> &lt; </a:t>
            </a:r>
            <a:r>
              <a:rPr lang="pt-BR" sz="1000" dirty="0" err="1">
                <a:solidFill>
                  <a:srgbClr val="000000"/>
                </a:solidFill>
                <a:highlight>
                  <a:srgbClr val="FFFFFF"/>
                </a:highlight>
                <a:latin typeface="Cascadia Mono" panose="020B0609020000020004" pitchFamily="49" charset="0"/>
              </a:rPr>
              <a:t>glasses.Length</a:t>
            </a:r>
            <a:r>
              <a:rPr lang="pt-BR" sz="1000" dirty="0">
                <a:solidFill>
                  <a:srgbClr val="000000"/>
                </a:solidFill>
                <a:highlight>
                  <a:srgbClr val="FFFFFF"/>
                </a:highlight>
                <a:latin typeface="Cascadia Mono" panose="020B0609020000020004" pitchFamily="49" charset="0"/>
              </a:rPr>
              <a:t>)</a:t>
            </a:r>
          </a:p>
          <a:p>
            <a:r>
              <a:rPr lang="pt-BR" sz="1000" dirty="0">
                <a:solidFill>
                  <a:srgbClr val="000000"/>
                </a:solidFill>
                <a:highlight>
                  <a:srgbClr val="FFFFFF"/>
                </a:highlight>
                <a:latin typeface="Cascadia Mono" panose="020B0609020000020004" pitchFamily="49" charset="0"/>
              </a:rPr>
              <a:t>        {</a:t>
            </a:r>
          </a:p>
          <a:p>
            <a:r>
              <a:rPr lang="pt-BR" sz="1000" dirty="0">
                <a:solidFill>
                  <a:srgbClr val="000000"/>
                </a:solidFill>
                <a:highlight>
                  <a:srgbClr val="FFFFFF"/>
                </a:highlight>
                <a:latin typeface="Cascadia Mono" panose="020B0609020000020004" pitchFamily="49" charset="0"/>
              </a:rPr>
              <a:t>            </a:t>
            </a:r>
            <a:r>
              <a:rPr lang="pt-BR" sz="1000" dirty="0" err="1">
                <a:solidFill>
                  <a:srgbClr val="000000"/>
                </a:solidFill>
                <a:highlight>
                  <a:srgbClr val="FFFFFF"/>
                </a:highlight>
                <a:latin typeface="Cascadia Mono" panose="020B0609020000020004" pitchFamily="49" charset="0"/>
              </a:rPr>
              <a:t>ActivateGlasses</a:t>
            </a:r>
            <a:r>
              <a:rPr lang="pt-BR" sz="1000" dirty="0">
                <a:solidFill>
                  <a:srgbClr val="000000"/>
                </a:solidFill>
                <a:highlight>
                  <a:srgbClr val="FFFFFF"/>
                </a:highlight>
                <a:latin typeface="Cascadia Mono" panose="020B0609020000020004" pitchFamily="49" charset="0"/>
              </a:rPr>
              <a:t>(</a:t>
            </a:r>
            <a:r>
              <a:rPr lang="pt-BR" sz="1000" dirty="0" err="1">
                <a:solidFill>
                  <a:srgbClr val="000000"/>
                </a:solidFill>
                <a:highlight>
                  <a:srgbClr val="FFFFFF"/>
                </a:highlight>
                <a:latin typeface="Cascadia Mono" panose="020B0609020000020004" pitchFamily="49" charset="0"/>
              </a:rPr>
              <a:t>ultimoIndice</a:t>
            </a:r>
            <a:r>
              <a:rPr lang="pt-BR" sz="1000" dirty="0">
                <a:solidFill>
                  <a:srgbClr val="000000"/>
                </a:solidFill>
                <a:highlight>
                  <a:srgbClr val="FFFFFF"/>
                </a:highlight>
                <a:latin typeface="Cascadia Mono" panose="020B0609020000020004" pitchFamily="49" charset="0"/>
              </a:rPr>
              <a:t>);</a:t>
            </a:r>
          </a:p>
          <a:p>
            <a:r>
              <a:rPr lang="pt-BR" sz="1000" dirty="0">
                <a:solidFill>
                  <a:srgbClr val="000000"/>
                </a:solidFill>
                <a:highlight>
                  <a:srgbClr val="FFFFFF"/>
                </a:highlight>
                <a:latin typeface="Cascadia Mono" panose="020B0609020000020004" pitchFamily="49" charset="0"/>
              </a:rPr>
              <a:t>        }</a:t>
            </a:r>
          </a:p>
          <a:p>
            <a:r>
              <a:rPr lang="en-US" sz="1000" dirty="0">
                <a:solidFill>
                  <a:srgbClr val="000000"/>
                </a:solidFill>
                <a:highlight>
                  <a:srgbClr val="FFFFFF"/>
                </a:highlight>
                <a:latin typeface="Cascadia Mono" panose="020B0609020000020004" pitchFamily="49" charset="0"/>
              </a:rPr>
              <a:t>        </a:t>
            </a:r>
            <a:r>
              <a:rPr lang="en-US" sz="1000" dirty="0">
                <a:solidFill>
                  <a:srgbClr val="0000FF"/>
                </a:solidFill>
                <a:highlight>
                  <a:srgbClr val="FFFFFF"/>
                </a:highlight>
                <a:latin typeface="Cascadia Mono" panose="020B0609020000020004" pitchFamily="49" charset="0"/>
              </a:rPr>
              <a:t>else</a:t>
            </a:r>
            <a:r>
              <a:rPr lang="en-US" sz="1000" dirty="0">
                <a:solidFill>
                  <a:srgbClr val="000000"/>
                </a:solidFill>
                <a:highlight>
                  <a:srgbClr val="FFFFFF"/>
                </a:highlight>
                <a:latin typeface="Cascadia Mono" panose="020B0609020000020004" pitchFamily="49" charset="0"/>
              </a:rPr>
              <a:t> </a:t>
            </a:r>
            <a:r>
              <a:rPr lang="en-US" sz="1000" dirty="0">
                <a:solidFill>
                  <a:srgbClr val="0000FF"/>
                </a:solidFill>
                <a:highlight>
                  <a:srgbClr val="FFFFFF"/>
                </a:highlight>
                <a:latin typeface="Cascadia Mono" panose="020B0609020000020004" pitchFamily="49" charset="0"/>
              </a:rPr>
              <a:t>if</a:t>
            </a:r>
            <a:r>
              <a:rPr lang="en-US" sz="1000" dirty="0">
                <a:solidFill>
                  <a:srgbClr val="000000"/>
                </a:solidFill>
                <a:highlight>
                  <a:srgbClr val="FFFFFF"/>
                </a:highlight>
                <a:latin typeface="Cascadia Mono" panose="020B0609020000020004" pitchFamily="49" charset="0"/>
              </a:rPr>
              <a:t> (</a:t>
            </a:r>
            <a:r>
              <a:rPr lang="en-US" sz="1000" dirty="0" err="1">
                <a:solidFill>
                  <a:srgbClr val="000000"/>
                </a:solidFill>
                <a:highlight>
                  <a:srgbClr val="FFFFFF"/>
                </a:highlight>
                <a:latin typeface="Cascadia Mono" panose="020B0609020000020004" pitchFamily="49" charset="0"/>
              </a:rPr>
              <a:t>defaultGlasses</a:t>
            </a:r>
            <a:r>
              <a:rPr lang="en-US" sz="1000" dirty="0">
                <a:solidFill>
                  <a:srgbClr val="000000"/>
                </a:solidFill>
                <a:highlight>
                  <a:srgbClr val="FFFFFF"/>
                </a:highlight>
                <a:latin typeface="Cascadia Mono" panose="020B0609020000020004" pitchFamily="49" charset="0"/>
              </a:rPr>
              <a:t> &gt;= 0 &amp;&amp; </a:t>
            </a:r>
            <a:r>
              <a:rPr lang="en-US" sz="1000" dirty="0" err="1">
                <a:solidFill>
                  <a:srgbClr val="000000"/>
                </a:solidFill>
                <a:highlight>
                  <a:srgbClr val="FFFFFF"/>
                </a:highlight>
                <a:latin typeface="Cascadia Mono" panose="020B0609020000020004" pitchFamily="49" charset="0"/>
              </a:rPr>
              <a:t>defaultGlasses</a:t>
            </a:r>
            <a:r>
              <a:rPr lang="en-US" sz="1000" dirty="0">
                <a:solidFill>
                  <a:srgbClr val="000000"/>
                </a:solidFill>
                <a:highlight>
                  <a:srgbClr val="FFFFFF"/>
                </a:highlight>
                <a:latin typeface="Cascadia Mono" panose="020B0609020000020004" pitchFamily="49" charset="0"/>
              </a:rPr>
              <a:t> &lt; </a:t>
            </a:r>
            <a:r>
              <a:rPr lang="en-US" sz="1000" dirty="0" err="1">
                <a:solidFill>
                  <a:srgbClr val="000000"/>
                </a:solidFill>
                <a:highlight>
                  <a:srgbClr val="FFFFFF"/>
                </a:highlight>
                <a:latin typeface="Cascadia Mono" panose="020B0609020000020004" pitchFamily="49" charset="0"/>
              </a:rPr>
              <a:t>glasses.Length</a:t>
            </a:r>
            <a:r>
              <a:rPr lang="en-US" sz="1000" dirty="0">
                <a:solidFill>
                  <a:srgbClr val="000000"/>
                </a:solidFill>
                <a:highlight>
                  <a:srgbClr val="FFFFFF"/>
                </a:highlight>
                <a:latin typeface="Cascadia Mono" panose="020B0609020000020004" pitchFamily="49" charset="0"/>
              </a:rPr>
              <a:t>)</a:t>
            </a:r>
          </a:p>
          <a:p>
            <a:r>
              <a:rPr lang="pt-BR" sz="1000" dirty="0">
                <a:solidFill>
                  <a:srgbClr val="000000"/>
                </a:solidFill>
                <a:highlight>
                  <a:srgbClr val="FFFFFF"/>
                </a:highlight>
                <a:latin typeface="Cascadia Mono" panose="020B0609020000020004" pitchFamily="49" charset="0"/>
              </a:rPr>
              <a:t>        {</a:t>
            </a:r>
          </a:p>
          <a:p>
            <a:r>
              <a:rPr lang="pt-BR" sz="1000" dirty="0">
                <a:solidFill>
                  <a:srgbClr val="000000"/>
                </a:solidFill>
                <a:highlight>
                  <a:srgbClr val="FFFFFF"/>
                </a:highlight>
                <a:latin typeface="Cascadia Mono" panose="020B0609020000020004" pitchFamily="49" charset="0"/>
              </a:rPr>
              <a:t>            </a:t>
            </a:r>
            <a:r>
              <a:rPr lang="pt-BR" sz="1000" dirty="0" err="1">
                <a:solidFill>
                  <a:srgbClr val="000000"/>
                </a:solidFill>
                <a:highlight>
                  <a:srgbClr val="FFFFFF"/>
                </a:highlight>
                <a:latin typeface="Cascadia Mono" panose="020B0609020000020004" pitchFamily="49" charset="0"/>
              </a:rPr>
              <a:t>ActivateGlasses</a:t>
            </a:r>
            <a:r>
              <a:rPr lang="pt-BR" sz="1000" dirty="0">
                <a:solidFill>
                  <a:srgbClr val="000000"/>
                </a:solidFill>
                <a:highlight>
                  <a:srgbClr val="FFFFFF"/>
                </a:highlight>
                <a:latin typeface="Cascadia Mono" panose="020B0609020000020004" pitchFamily="49" charset="0"/>
              </a:rPr>
              <a:t>(</a:t>
            </a:r>
            <a:r>
              <a:rPr lang="pt-BR" sz="1000" dirty="0" err="1">
                <a:solidFill>
                  <a:srgbClr val="000000"/>
                </a:solidFill>
                <a:highlight>
                  <a:srgbClr val="FFFFFF"/>
                </a:highlight>
                <a:latin typeface="Cascadia Mono" panose="020B0609020000020004" pitchFamily="49" charset="0"/>
              </a:rPr>
              <a:t>defaultGlasses</a:t>
            </a:r>
            <a:r>
              <a:rPr lang="pt-BR" sz="1000" dirty="0">
                <a:solidFill>
                  <a:srgbClr val="000000"/>
                </a:solidFill>
                <a:highlight>
                  <a:srgbClr val="FFFFFF"/>
                </a:highlight>
                <a:latin typeface="Cascadia Mono" panose="020B0609020000020004" pitchFamily="49" charset="0"/>
              </a:rPr>
              <a:t>);</a:t>
            </a:r>
          </a:p>
          <a:p>
            <a:r>
              <a:rPr lang="pt-BR" sz="1000" dirty="0">
                <a:solidFill>
                  <a:srgbClr val="000000"/>
                </a:solidFill>
                <a:highlight>
                  <a:srgbClr val="FFFFFF"/>
                </a:highlight>
                <a:latin typeface="Cascadia Mono" panose="020B0609020000020004" pitchFamily="49" charset="0"/>
              </a:rPr>
              <a:t>        }</a:t>
            </a:r>
          </a:p>
          <a:p>
            <a:r>
              <a:rPr lang="pt-BR" sz="1000" dirty="0">
                <a:solidFill>
                  <a:srgbClr val="000000"/>
                </a:solidFill>
                <a:highlight>
                  <a:srgbClr val="FFFFFF"/>
                </a:highlight>
                <a:latin typeface="Cascadia Mono" panose="020B0609020000020004" pitchFamily="49" charset="0"/>
              </a:rPr>
              <a:t>    }</a:t>
            </a:r>
          </a:p>
          <a:p>
            <a:endParaRPr lang="pt-BR" sz="1000" dirty="0">
              <a:solidFill>
                <a:srgbClr val="000000"/>
              </a:solidFill>
              <a:highlight>
                <a:srgbClr val="FFFFFF"/>
              </a:highlight>
              <a:latin typeface="Cascadia Mono" panose="020B0609020000020004" pitchFamily="49" charset="0"/>
            </a:endParaRPr>
          </a:p>
        </p:txBody>
      </p:sp>
      <p:sp>
        <p:nvSpPr>
          <p:cNvPr id="7" name="CaixaDeTexto 6">
            <a:extLst>
              <a:ext uri="{FF2B5EF4-FFF2-40B4-BE49-F238E27FC236}">
                <a16:creationId xmlns:a16="http://schemas.microsoft.com/office/drawing/2014/main" id="{4FD52A3A-AEAB-59BD-BFB8-304839CE38EC}"/>
              </a:ext>
            </a:extLst>
          </p:cNvPr>
          <p:cNvSpPr txBox="1"/>
          <p:nvPr/>
        </p:nvSpPr>
        <p:spPr>
          <a:xfrm>
            <a:off x="5604387" y="0"/>
            <a:ext cx="6587613" cy="547842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highlight>
                  <a:srgbClr val="FFFFFF"/>
                </a:highlight>
                <a:uLnTx/>
                <a:uFillTx/>
                <a:latin typeface="Cascadia Mono" panose="020B0609020000020004" pitchFamily="49" charset="0"/>
                <a:ea typeface="+mn-ea"/>
                <a:cs typeface="+mn-cs"/>
              </a:rPr>
              <a:t> </a:t>
            </a:r>
            <a:r>
              <a:rPr kumimoji="0" lang="en-US" sz="1000" b="0" i="0" u="none" strike="noStrike" kern="1200" cap="none" spc="0" normalizeH="0" baseline="0" noProof="0" dirty="0">
                <a:ln>
                  <a:noFill/>
                </a:ln>
                <a:solidFill>
                  <a:srgbClr val="0000FF"/>
                </a:solidFill>
                <a:effectLst/>
                <a:highlight>
                  <a:srgbClr val="FFFFFF"/>
                </a:highlight>
                <a:uLnTx/>
                <a:uFillTx/>
                <a:latin typeface="Cascadia Mono" panose="020B0609020000020004" pitchFamily="49" charset="0"/>
                <a:ea typeface="+mn-ea"/>
                <a:cs typeface="+mn-cs"/>
              </a:rPr>
              <a:t>public</a:t>
            </a:r>
            <a:r>
              <a:rPr kumimoji="0" lang="en-US" sz="1000" b="0" i="0" u="none" strike="noStrike" kern="1200" cap="none" spc="0" normalizeH="0" baseline="0" noProof="0" dirty="0">
                <a:ln>
                  <a:noFill/>
                </a:ln>
                <a:solidFill>
                  <a:srgbClr val="000000"/>
                </a:solidFill>
                <a:effectLst/>
                <a:highlight>
                  <a:srgbClr val="FFFFFF"/>
                </a:highlight>
                <a:uLnTx/>
                <a:uFillTx/>
                <a:latin typeface="Cascadia Mono" panose="020B0609020000020004" pitchFamily="49" charset="0"/>
                <a:ea typeface="+mn-ea"/>
                <a:cs typeface="+mn-cs"/>
              </a:rPr>
              <a:t> </a:t>
            </a:r>
            <a:r>
              <a:rPr kumimoji="0" lang="en-US" sz="1000" b="0" i="0" u="none" strike="noStrike" kern="1200" cap="none" spc="0" normalizeH="0" baseline="0" noProof="0" dirty="0">
                <a:ln>
                  <a:noFill/>
                </a:ln>
                <a:solidFill>
                  <a:srgbClr val="0000FF"/>
                </a:solidFill>
                <a:effectLst/>
                <a:highlight>
                  <a:srgbClr val="FFFFFF"/>
                </a:highlight>
                <a:uLnTx/>
                <a:uFillTx/>
                <a:latin typeface="Cascadia Mono" panose="020B0609020000020004" pitchFamily="49" charset="0"/>
                <a:ea typeface="+mn-ea"/>
                <a:cs typeface="+mn-cs"/>
              </a:rPr>
              <a:t>void</a:t>
            </a:r>
            <a:r>
              <a:rPr kumimoji="0" lang="en-US" sz="1000" b="0" i="0" u="none" strike="noStrike" kern="1200" cap="none" spc="0" normalizeH="0" baseline="0" noProof="0" dirty="0">
                <a:ln>
                  <a:noFill/>
                </a:ln>
                <a:solidFill>
                  <a:srgbClr val="000000"/>
                </a:solidFill>
                <a:effectLst/>
                <a:highlight>
                  <a:srgbClr val="FFFFFF"/>
                </a:highlight>
                <a:uLnTx/>
                <a:uFillTx/>
                <a:latin typeface="Cascadia Mono" panose="020B0609020000020004" pitchFamily="49" charset="0"/>
                <a:ea typeface="+mn-ea"/>
                <a:cs typeface="+mn-cs"/>
              </a:rPr>
              <a:t> </a:t>
            </a:r>
            <a:r>
              <a:rPr kumimoji="0" lang="en-US" sz="1000" b="0" i="0" u="none" strike="noStrike" kern="1200" cap="none" spc="0" normalizeH="0" baseline="0" noProof="0" dirty="0" err="1">
                <a:ln>
                  <a:noFill/>
                </a:ln>
                <a:solidFill>
                  <a:srgbClr val="000000"/>
                </a:solidFill>
                <a:effectLst/>
                <a:highlight>
                  <a:srgbClr val="FFFFFF"/>
                </a:highlight>
                <a:uLnTx/>
                <a:uFillTx/>
                <a:latin typeface="Cascadia Mono" panose="020B0609020000020004" pitchFamily="49" charset="0"/>
                <a:ea typeface="+mn-ea"/>
                <a:cs typeface="+mn-cs"/>
              </a:rPr>
              <a:t>ActivateGlasses</a:t>
            </a:r>
            <a:r>
              <a:rPr kumimoji="0" lang="en-US" sz="1000" b="0" i="0" u="none" strike="noStrike" kern="1200" cap="none" spc="0" normalizeH="0" baseline="0" noProof="0" dirty="0">
                <a:ln>
                  <a:noFill/>
                </a:ln>
                <a:solidFill>
                  <a:srgbClr val="000000"/>
                </a:solidFill>
                <a:effectLst/>
                <a:highlight>
                  <a:srgbClr val="FFFFFF"/>
                </a:highlight>
                <a:uLnTx/>
                <a:uFillTx/>
                <a:latin typeface="Cascadia Mono" panose="020B0609020000020004" pitchFamily="49" charset="0"/>
                <a:ea typeface="+mn-ea"/>
                <a:cs typeface="+mn-cs"/>
              </a:rPr>
              <a:t>(</a:t>
            </a:r>
            <a:r>
              <a:rPr kumimoji="0" lang="en-US" sz="1000" b="0" i="0" u="none" strike="noStrike" kern="1200" cap="none" spc="0" normalizeH="0" baseline="0" noProof="0" dirty="0">
                <a:ln>
                  <a:noFill/>
                </a:ln>
                <a:solidFill>
                  <a:srgbClr val="0000FF"/>
                </a:solidFill>
                <a:effectLst/>
                <a:highlight>
                  <a:srgbClr val="FFFFFF"/>
                </a:highlight>
                <a:uLnTx/>
                <a:uFillTx/>
                <a:latin typeface="Cascadia Mono" panose="020B0609020000020004" pitchFamily="49" charset="0"/>
                <a:ea typeface="+mn-ea"/>
                <a:cs typeface="+mn-cs"/>
              </a:rPr>
              <a:t>int</a:t>
            </a:r>
            <a:r>
              <a:rPr kumimoji="0" lang="en-US" sz="1000" b="0" i="0" u="none" strike="noStrike" kern="1200" cap="none" spc="0" normalizeH="0" baseline="0" noProof="0" dirty="0">
                <a:ln>
                  <a:noFill/>
                </a:ln>
                <a:solidFill>
                  <a:srgbClr val="000000"/>
                </a:solidFill>
                <a:effectLst/>
                <a:highlight>
                  <a:srgbClr val="FFFFFF"/>
                </a:highlight>
                <a:uLnTx/>
                <a:uFillTx/>
                <a:latin typeface="Cascadia Mono" panose="020B0609020000020004" pitchFamily="49" charset="0"/>
                <a:ea typeface="+mn-ea"/>
                <a:cs typeface="+mn-cs"/>
              </a:rPr>
              <a:t> index)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000" b="0" i="0" u="none" strike="noStrike" kern="1200" cap="none" spc="0" normalizeH="0" baseline="0" noProof="0" dirty="0">
                <a:ln>
                  <a:noFill/>
                </a:ln>
                <a:solidFill>
                  <a:srgbClr val="000000"/>
                </a:solidFill>
                <a:effectLst/>
                <a:highlight>
                  <a:srgbClr val="FFFFFF"/>
                </a:highlight>
                <a:uLnTx/>
                <a:uFillTx/>
                <a:latin typeface="Cascadia Mono" panose="020B06090200000200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highlight>
                  <a:srgbClr val="FFFFFF"/>
                </a:highlight>
                <a:uLnTx/>
                <a:uFillTx/>
                <a:latin typeface="Cascadia Mono" panose="020B0609020000020004" pitchFamily="49" charset="0"/>
                <a:ea typeface="+mn-ea"/>
                <a:cs typeface="+mn-cs"/>
              </a:rPr>
              <a:t>        </a:t>
            </a:r>
            <a:r>
              <a:rPr kumimoji="0" lang="en-US" sz="1000" b="0" i="0" u="none" strike="noStrike" kern="1200" cap="none" spc="0" normalizeH="0" baseline="0" noProof="0" dirty="0">
                <a:ln>
                  <a:noFill/>
                </a:ln>
                <a:solidFill>
                  <a:srgbClr val="0000FF"/>
                </a:solidFill>
                <a:effectLst/>
                <a:highlight>
                  <a:srgbClr val="FFFFFF"/>
                </a:highlight>
                <a:uLnTx/>
                <a:uFillTx/>
                <a:latin typeface="Cascadia Mono" panose="020B0609020000020004" pitchFamily="49" charset="0"/>
                <a:ea typeface="+mn-ea"/>
                <a:cs typeface="+mn-cs"/>
              </a:rPr>
              <a:t>if</a:t>
            </a:r>
            <a:r>
              <a:rPr kumimoji="0" lang="en-US" sz="1000" b="0" i="0" u="none" strike="noStrike" kern="1200" cap="none" spc="0" normalizeH="0" baseline="0" noProof="0" dirty="0">
                <a:ln>
                  <a:noFill/>
                </a:ln>
                <a:solidFill>
                  <a:srgbClr val="000000"/>
                </a:solidFill>
                <a:effectLst/>
                <a:highlight>
                  <a:srgbClr val="FFFFFF"/>
                </a:highlight>
                <a:uLnTx/>
                <a:uFillTx/>
                <a:latin typeface="Cascadia Mono" panose="020B0609020000020004" pitchFamily="49" charset="0"/>
                <a:ea typeface="+mn-ea"/>
                <a:cs typeface="+mn-cs"/>
              </a:rPr>
              <a:t> (index &lt; 0 || index &gt;= </a:t>
            </a:r>
            <a:r>
              <a:rPr kumimoji="0" lang="en-US" sz="1000" b="0" i="0" u="none" strike="noStrike" kern="1200" cap="none" spc="0" normalizeH="0" baseline="0" noProof="0" dirty="0" err="1">
                <a:ln>
                  <a:noFill/>
                </a:ln>
                <a:solidFill>
                  <a:srgbClr val="000000"/>
                </a:solidFill>
                <a:effectLst/>
                <a:highlight>
                  <a:srgbClr val="FFFFFF"/>
                </a:highlight>
                <a:uLnTx/>
                <a:uFillTx/>
                <a:latin typeface="Cascadia Mono" panose="020B0609020000020004" pitchFamily="49" charset="0"/>
                <a:ea typeface="+mn-ea"/>
                <a:cs typeface="+mn-cs"/>
              </a:rPr>
              <a:t>glasses.Length</a:t>
            </a:r>
            <a:r>
              <a:rPr kumimoji="0" lang="en-US" sz="1000" b="0" i="0" u="none" strike="noStrike" kern="1200" cap="none" spc="0" normalizeH="0" baseline="0" noProof="0" dirty="0">
                <a:ln>
                  <a:noFill/>
                </a:ln>
                <a:solidFill>
                  <a:srgbClr val="000000"/>
                </a:solidFill>
                <a:effectLst/>
                <a:highlight>
                  <a:srgbClr val="FFFFFF"/>
                </a:highlight>
                <a:uLnTx/>
                <a:uFillTx/>
                <a:latin typeface="Cascadia Mono" panose="020B06090200000200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000" b="0" i="0" u="none" strike="noStrike" kern="1200" cap="none" spc="0" normalizeH="0" baseline="0" noProof="0" dirty="0">
                <a:ln>
                  <a:noFill/>
                </a:ln>
                <a:solidFill>
                  <a:srgbClr val="000000"/>
                </a:solidFill>
                <a:effectLst/>
                <a:highlight>
                  <a:srgbClr val="FFFFFF"/>
                </a:highlight>
                <a:uLnTx/>
                <a:uFillTx/>
                <a:latin typeface="Cascadia Mono" panose="020B0609020000020004" pitchFamily="49" charset="0"/>
                <a:ea typeface="+mn-ea"/>
                <a:cs typeface="+mn-cs"/>
              </a:rPr>
              <a:t>            </a:t>
            </a:r>
            <a:r>
              <a:rPr kumimoji="0" lang="pt-BR" sz="1000" b="0" i="0" u="none" strike="noStrike" kern="1200" cap="none" spc="0" normalizeH="0" baseline="0" noProof="0" dirty="0" err="1">
                <a:ln>
                  <a:noFill/>
                </a:ln>
                <a:solidFill>
                  <a:srgbClr val="0000FF"/>
                </a:solidFill>
                <a:effectLst/>
                <a:highlight>
                  <a:srgbClr val="FFFFFF"/>
                </a:highlight>
                <a:uLnTx/>
                <a:uFillTx/>
                <a:latin typeface="Cascadia Mono" panose="020B0609020000020004" pitchFamily="49" charset="0"/>
                <a:ea typeface="+mn-ea"/>
                <a:cs typeface="+mn-cs"/>
              </a:rPr>
              <a:t>return</a:t>
            </a:r>
            <a:r>
              <a:rPr kumimoji="0" lang="pt-BR" sz="1000" b="0" i="0" u="none" strike="noStrike" kern="1200" cap="none" spc="0" normalizeH="0" baseline="0" noProof="0" dirty="0">
                <a:ln>
                  <a:noFill/>
                </a:ln>
                <a:solidFill>
                  <a:srgbClr val="000000"/>
                </a:solidFill>
                <a:effectLst/>
                <a:highlight>
                  <a:srgbClr val="FFFFFF"/>
                </a:highlight>
                <a:uLnTx/>
                <a:uFillTx/>
                <a:latin typeface="Cascadia Mono" panose="020B06090200000200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000" b="0" i="0" u="none" strike="noStrike" kern="1200" cap="none" spc="0" normalizeH="0" baseline="0" noProof="0" dirty="0">
              <a:ln>
                <a:noFill/>
              </a:ln>
              <a:solidFill>
                <a:srgbClr val="000000"/>
              </a:solidFill>
              <a:effectLst/>
              <a:highlight>
                <a:srgbClr val="FFFFFF"/>
              </a:highlight>
              <a:uLnTx/>
              <a:uFillTx/>
              <a:latin typeface="Cascadia Mono" panose="020B06090200000200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000" b="0" i="0" u="none" strike="noStrike" kern="1200" cap="none" spc="0" normalizeH="0" baseline="0" noProof="0" dirty="0">
                <a:ln>
                  <a:noFill/>
                </a:ln>
                <a:solidFill>
                  <a:srgbClr val="000000"/>
                </a:solidFill>
                <a:effectLst/>
                <a:highlight>
                  <a:srgbClr val="FFFFFF"/>
                </a:highlight>
                <a:uLnTx/>
                <a:uFillTx/>
                <a:latin typeface="Cascadia Mono" panose="020B0609020000020004" pitchFamily="49" charset="0"/>
                <a:ea typeface="+mn-ea"/>
                <a:cs typeface="+mn-cs"/>
              </a:rPr>
              <a:t>        </a:t>
            </a:r>
            <a:r>
              <a:rPr kumimoji="0" lang="pt-BR" sz="1000" b="0" i="0" u="none" strike="noStrike" kern="1200" cap="none" spc="0" normalizeH="0" baseline="0" noProof="0" dirty="0" err="1">
                <a:ln>
                  <a:noFill/>
                </a:ln>
                <a:solidFill>
                  <a:srgbClr val="000000"/>
                </a:solidFill>
                <a:effectLst/>
                <a:highlight>
                  <a:srgbClr val="FFFFFF"/>
                </a:highlight>
                <a:uLnTx/>
                <a:uFillTx/>
                <a:latin typeface="Cascadia Mono" panose="020B0609020000020004" pitchFamily="49" charset="0"/>
                <a:ea typeface="+mn-ea"/>
                <a:cs typeface="+mn-cs"/>
              </a:rPr>
              <a:t>DisableAll</a:t>
            </a:r>
            <a:r>
              <a:rPr kumimoji="0" lang="pt-BR" sz="1000" b="0" i="0" u="none" strike="noStrike" kern="1200" cap="none" spc="0" normalizeH="0" baseline="0" noProof="0" dirty="0">
                <a:ln>
                  <a:noFill/>
                </a:ln>
                <a:solidFill>
                  <a:srgbClr val="000000"/>
                </a:solidFill>
                <a:effectLst/>
                <a:highlight>
                  <a:srgbClr val="FFFFFF"/>
                </a:highlight>
                <a:uLnTx/>
                <a:uFillTx/>
                <a:latin typeface="Cascadia Mono" panose="020B06090200000200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000" b="0" i="0" u="none" strike="noStrike" kern="1200" cap="none" spc="0" normalizeH="0" baseline="0" noProof="0" dirty="0">
                <a:ln>
                  <a:noFill/>
                </a:ln>
                <a:solidFill>
                  <a:srgbClr val="000000"/>
                </a:solidFill>
                <a:effectLst/>
                <a:highlight>
                  <a:srgbClr val="FFFFFF"/>
                </a:highlight>
                <a:uLnTx/>
                <a:uFillTx/>
                <a:latin typeface="Cascadia Mono" panose="020B0609020000020004" pitchFamily="49" charset="0"/>
                <a:ea typeface="+mn-ea"/>
                <a:cs typeface="+mn-cs"/>
              </a:rPr>
              <a:t>        </a:t>
            </a:r>
            <a:r>
              <a:rPr kumimoji="0" lang="pt-BR" sz="1000" b="0" i="0" u="none" strike="noStrike" kern="1200" cap="none" spc="0" normalizeH="0" baseline="0" noProof="0" dirty="0" err="1">
                <a:ln>
                  <a:noFill/>
                </a:ln>
                <a:solidFill>
                  <a:srgbClr val="000000"/>
                </a:solidFill>
                <a:effectLst/>
                <a:highlight>
                  <a:srgbClr val="FFFFFF"/>
                </a:highlight>
                <a:uLnTx/>
                <a:uFillTx/>
                <a:latin typeface="Cascadia Mono" panose="020B0609020000020004" pitchFamily="49" charset="0"/>
                <a:ea typeface="+mn-ea"/>
                <a:cs typeface="+mn-cs"/>
              </a:rPr>
              <a:t>glasses</a:t>
            </a:r>
            <a:r>
              <a:rPr kumimoji="0" lang="pt-BR" sz="1000" b="0" i="0" u="none" strike="noStrike" kern="1200" cap="none" spc="0" normalizeH="0" baseline="0" noProof="0" dirty="0">
                <a:ln>
                  <a:noFill/>
                </a:ln>
                <a:solidFill>
                  <a:srgbClr val="000000"/>
                </a:solidFill>
                <a:effectLst/>
                <a:highlight>
                  <a:srgbClr val="FFFFFF"/>
                </a:highlight>
                <a:uLnTx/>
                <a:uFillTx/>
                <a:latin typeface="Cascadia Mono" panose="020B0609020000020004" pitchFamily="49" charset="0"/>
                <a:ea typeface="+mn-ea"/>
                <a:cs typeface="+mn-cs"/>
              </a:rPr>
              <a:t>[index].</a:t>
            </a:r>
            <a:r>
              <a:rPr kumimoji="0" lang="pt-BR" sz="1000" b="0" i="0" u="none" strike="noStrike" kern="1200" cap="none" spc="0" normalizeH="0" baseline="0" noProof="0" dirty="0" err="1">
                <a:ln>
                  <a:noFill/>
                </a:ln>
                <a:solidFill>
                  <a:srgbClr val="000000"/>
                </a:solidFill>
                <a:effectLst/>
                <a:highlight>
                  <a:srgbClr val="FFFFFF"/>
                </a:highlight>
                <a:uLnTx/>
                <a:uFillTx/>
                <a:latin typeface="Cascadia Mono" panose="020B0609020000020004" pitchFamily="49" charset="0"/>
                <a:ea typeface="+mn-ea"/>
                <a:cs typeface="+mn-cs"/>
              </a:rPr>
              <a:t>SetActive</a:t>
            </a:r>
            <a:r>
              <a:rPr kumimoji="0" lang="pt-BR" sz="1000" b="0" i="0" u="none" strike="noStrike" kern="1200" cap="none" spc="0" normalizeH="0" baseline="0" noProof="0" dirty="0">
                <a:ln>
                  <a:noFill/>
                </a:ln>
                <a:solidFill>
                  <a:srgbClr val="000000"/>
                </a:solidFill>
                <a:effectLst/>
                <a:highlight>
                  <a:srgbClr val="FFFFFF"/>
                </a:highlight>
                <a:uLnTx/>
                <a:uFillTx/>
                <a:latin typeface="Cascadia Mono" panose="020B0609020000020004" pitchFamily="49" charset="0"/>
                <a:ea typeface="+mn-ea"/>
                <a:cs typeface="+mn-cs"/>
              </a:rPr>
              <a:t>(</a:t>
            </a:r>
            <a:r>
              <a:rPr kumimoji="0" lang="pt-BR" sz="1000" b="0" i="0" u="none" strike="noStrike" kern="1200" cap="none" spc="0" normalizeH="0" baseline="0" noProof="0" dirty="0" err="1">
                <a:ln>
                  <a:noFill/>
                </a:ln>
                <a:solidFill>
                  <a:srgbClr val="0000FF"/>
                </a:solidFill>
                <a:effectLst/>
                <a:highlight>
                  <a:srgbClr val="FFFFFF"/>
                </a:highlight>
                <a:uLnTx/>
                <a:uFillTx/>
                <a:latin typeface="Cascadia Mono" panose="020B0609020000020004" pitchFamily="49" charset="0"/>
                <a:ea typeface="+mn-ea"/>
                <a:cs typeface="+mn-cs"/>
              </a:rPr>
              <a:t>true</a:t>
            </a:r>
            <a:r>
              <a:rPr kumimoji="0" lang="pt-BR" sz="1000" b="0" i="0" u="none" strike="noStrike" kern="1200" cap="none" spc="0" normalizeH="0" baseline="0" noProof="0" dirty="0">
                <a:ln>
                  <a:noFill/>
                </a:ln>
                <a:solidFill>
                  <a:srgbClr val="000000"/>
                </a:solidFill>
                <a:effectLst/>
                <a:highlight>
                  <a:srgbClr val="FFFFFF"/>
                </a:highlight>
                <a:uLnTx/>
                <a:uFillTx/>
                <a:latin typeface="Cascadia Mono" panose="020B06090200000200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000" b="0" i="0" u="none" strike="noStrike" kern="1200" cap="none" spc="0" normalizeH="0" baseline="0" noProof="0" dirty="0">
              <a:ln>
                <a:noFill/>
              </a:ln>
              <a:solidFill>
                <a:srgbClr val="000000"/>
              </a:solidFill>
              <a:effectLst/>
              <a:highlight>
                <a:srgbClr val="FFFFFF"/>
              </a:highlight>
              <a:uLnTx/>
              <a:uFillTx/>
              <a:latin typeface="Cascadia Mono" panose="020B06090200000200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000" b="0" i="0" u="none" strike="noStrike" kern="1200" cap="none" spc="0" normalizeH="0" baseline="0" noProof="0" dirty="0">
                <a:ln>
                  <a:noFill/>
                </a:ln>
                <a:solidFill>
                  <a:srgbClr val="000000"/>
                </a:solidFill>
                <a:effectLst/>
                <a:highlight>
                  <a:srgbClr val="FFFFFF"/>
                </a:highlight>
                <a:uLnTx/>
                <a:uFillTx/>
                <a:latin typeface="Cascadia Mono" panose="020B0609020000020004" pitchFamily="49" charset="0"/>
                <a:ea typeface="+mn-ea"/>
                <a:cs typeface="+mn-cs"/>
              </a:rPr>
              <a:t>        </a:t>
            </a:r>
            <a:r>
              <a:rPr kumimoji="0" lang="pt-BR" sz="1000" b="0" i="0" u="none" strike="noStrike" kern="1200" cap="none" spc="0" normalizeH="0" baseline="0" noProof="0" dirty="0">
                <a:ln>
                  <a:noFill/>
                </a:ln>
                <a:solidFill>
                  <a:srgbClr val="008000"/>
                </a:solidFill>
                <a:effectLst/>
                <a:highlight>
                  <a:srgbClr val="FFFFFF"/>
                </a:highlight>
                <a:uLnTx/>
                <a:uFillTx/>
                <a:latin typeface="Cascadia Mono" panose="020B0609020000020004" pitchFamily="49" charset="0"/>
                <a:ea typeface="+mn-ea"/>
                <a:cs typeface="+mn-cs"/>
              </a:rPr>
              <a:t>//guarda o último escolhido</a:t>
            </a:r>
            <a:endParaRPr kumimoji="0" lang="pt-BR" sz="1000" b="0" i="0" u="none" strike="noStrike" kern="1200" cap="none" spc="0" normalizeH="0" baseline="0" noProof="0" dirty="0">
              <a:ln>
                <a:noFill/>
              </a:ln>
              <a:solidFill>
                <a:srgbClr val="000000"/>
              </a:solidFill>
              <a:effectLst/>
              <a:highlight>
                <a:srgbClr val="FFFFFF"/>
              </a:highlight>
              <a:uLnTx/>
              <a:uFillTx/>
              <a:latin typeface="Cascadia Mono" panose="020B06090200000200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000" b="0" i="0" u="none" strike="noStrike" kern="1200" cap="none" spc="0" normalizeH="0" baseline="0" noProof="0" dirty="0">
                <a:ln>
                  <a:noFill/>
                </a:ln>
                <a:solidFill>
                  <a:srgbClr val="000000"/>
                </a:solidFill>
                <a:effectLst/>
                <a:highlight>
                  <a:srgbClr val="FFFFFF"/>
                </a:highlight>
                <a:uLnTx/>
                <a:uFillTx/>
                <a:latin typeface="Cascadia Mono" panose="020B0609020000020004" pitchFamily="49" charset="0"/>
                <a:ea typeface="+mn-ea"/>
                <a:cs typeface="+mn-cs"/>
              </a:rPr>
              <a:t>        </a:t>
            </a:r>
            <a:r>
              <a:rPr kumimoji="0" lang="pt-BR" sz="1000" b="0" i="0" u="none" strike="noStrike" kern="1200" cap="none" spc="0" normalizeH="0" baseline="0" noProof="0" dirty="0" err="1">
                <a:ln>
                  <a:noFill/>
                </a:ln>
                <a:solidFill>
                  <a:srgbClr val="000000"/>
                </a:solidFill>
                <a:effectLst/>
                <a:highlight>
                  <a:srgbClr val="FFFFFF"/>
                </a:highlight>
                <a:uLnTx/>
                <a:uFillTx/>
                <a:latin typeface="Cascadia Mono" panose="020B0609020000020004" pitchFamily="49" charset="0"/>
                <a:ea typeface="+mn-ea"/>
                <a:cs typeface="+mn-cs"/>
              </a:rPr>
              <a:t>ultimoIndice</a:t>
            </a:r>
            <a:r>
              <a:rPr kumimoji="0" lang="pt-BR" sz="1000" b="0" i="0" u="none" strike="noStrike" kern="1200" cap="none" spc="0" normalizeH="0" baseline="0" noProof="0" dirty="0">
                <a:ln>
                  <a:noFill/>
                </a:ln>
                <a:solidFill>
                  <a:srgbClr val="000000"/>
                </a:solidFill>
                <a:effectLst/>
                <a:highlight>
                  <a:srgbClr val="FFFFFF"/>
                </a:highlight>
                <a:uLnTx/>
                <a:uFillTx/>
                <a:latin typeface="Cascadia Mono" panose="020B0609020000020004" pitchFamily="49" charset="0"/>
                <a:ea typeface="+mn-ea"/>
                <a:cs typeface="+mn-cs"/>
              </a:rPr>
              <a:t> = index;</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000" b="0" i="0" u="none" strike="noStrike" kern="1200" cap="none" spc="0" normalizeH="0" baseline="0" noProof="0" dirty="0">
              <a:ln>
                <a:noFill/>
              </a:ln>
              <a:solidFill>
                <a:srgbClr val="000000"/>
              </a:solidFill>
              <a:effectLst/>
              <a:highlight>
                <a:srgbClr val="FFFFFF"/>
              </a:highlight>
              <a:uLnTx/>
              <a:uFillTx/>
              <a:latin typeface="Cascadia Mono" panose="020B06090200000200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000" b="0" i="0" u="none" strike="noStrike" kern="1200" cap="none" spc="0" normalizeH="0" baseline="0" noProof="0" dirty="0">
                <a:ln>
                  <a:noFill/>
                </a:ln>
                <a:solidFill>
                  <a:srgbClr val="000000"/>
                </a:solidFill>
                <a:effectLst/>
                <a:highlight>
                  <a:srgbClr val="FFFFFF"/>
                </a:highlight>
                <a:uLnTx/>
                <a:uFillTx/>
                <a:latin typeface="Cascadia Mono" panose="020B0609020000020004" pitchFamily="49" charset="0"/>
                <a:ea typeface="+mn-ea"/>
                <a:cs typeface="+mn-cs"/>
              </a:rPr>
              <a:t>        </a:t>
            </a:r>
            <a:r>
              <a:rPr kumimoji="0" lang="pt-BR" sz="1000" b="0" i="0" u="none" strike="noStrike" kern="1200" cap="none" spc="0" normalizeH="0" baseline="0" noProof="0" dirty="0">
                <a:ln>
                  <a:noFill/>
                </a:ln>
                <a:solidFill>
                  <a:srgbClr val="008000"/>
                </a:solidFill>
                <a:effectLst/>
                <a:highlight>
                  <a:srgbClr val="FFFFFF"/>
                </a:highlight>
                <a:uLnTx/>
                <a:uFillTx/>
                <a:latin typeface="Cascadia Mono" panose="020B0609020000020004" pitchFamily="49" charset="0"/>
                <a:ea typeface="+mn-ea"/>
                <a:cs typeface="+mn-cs"/>
              </a:rPr>
              <a:t>//========================Referencia do </a:t>
            </a:r>
            <a:r>
              <a:rPr kumimoji="0" lang="pt-BR" sz="1000" b="0" i="0" u="none" strike="noStrike" kern="1200" cap="none" spc="0" normalizeH="0" baseline="0" noProof="0" dirty="0" err="1">
                <a:ln>
                  <a:noFill/>
                </a:ln>
                <a:solidFill>
                  <a:srgbClr val="008000"/>
                </a:solidFill>
                <a:effectLst/>
                <a:highlight>
                  <a:srgbClr val="FFFFFF"/>
                </a:highlight>
                <a:uLnTx/>
                <a:uFillTx/>
                <a:latin typeface="Cascadia Mono" panose="020B0609020000020004" pitchFamily="49" charset="0"/>
                <a:ea typeface="+mn-ea"/>
                <a:cs typeface="+mn-cs"/>
              </a:rPr>
              <a:t>oculuos</a:t>
            </a:r>
            <a:r>
              <a:rPr kumimoji="0" lang="pt-BR" sz="1000" b="0" i="0" u="none" strike="noStrike" kern="1200" cap="none" spc="0" normalizeH="0" baseline="0" noProof="0" dirty="0">
                <a:ln>
                  <a:noFill/>
                </a:ln>
                <a:solidFill>
                  <a:srgbClr val="008000"/>
                </a:solidFill>
                <a:effectLst/>
                <a:highlight>
                  <a:srgbClr val="FFFFFF"/>
                </a:highlight>
                <a:uLnTx/>
                <a:uFillTx/>
                <a:latin typeface="Cascadia Mono" panose="020B0609020000020004" pitchFamily="49" charset="0"/>
                <a:ea typeface="+mn-ea"/>
                <a:cs typeface="+mn-cs"/>
              </a:rPr>
              <a:t> selecionado</a:t>
            </a:r>
            <a:endParaRPr kumimoji="0" lang="pt-BR" sz="1000" b="0" i="0" u="none" strike="noStrike" kern="1200" cap="none" spc="0" normalizeH="0" baseline="0" noProof="0" dirty="0">
              <a:ln>
                <a:noFill/>
              </a:ln>
              <a:solidFill>
                <a:srgbClr val="000000"/>
              </a:solidFill>
              <a:effectLst/>
              <a:highlight>
                <a:srgbClr val="FFFFFF"/>
              </a:highlight>
              <a:uLnTx/>
              <a:uFillTx/>
              <a:latin typeface="Cascadia Mono" panose="020B06090200000200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000" b="0" i="0" u="none" strike="noStrike" kern="1200" cap="none" spc="0" normalizeH="0" baseline="0" noProof="0" dirty="0">
                <a:ln>
                  <a:noFill/>
                </a:ln>
                <a:solidFill>
                  <a:srgbClr val="000000"/>
                </a:solidFill>
                <a:effectLst/>
                <a:highlight>
                  <a:srgbClr val="FFFFFF"/>
                </a:highlight>
                <a:uLnTx/>
                <a:uFillTx/>
                <a:latin typeface="Cascadia Mono" panose="020B0609020000020004" pitchFamily="49" charset="0"/>
                <a:ea typeface="+mn-ea"/>
                <a:cs typeface="+mn-cs"/>
              </a:rPr>
              <a:t>        </a:t>
            </a:r>
            <a:r>
              <a:rPr kumimoji="0" lang="pt-BR" sz="1000" b="0" i="0" u="none" strike="noStrike" kern="1200" cap="none" spc="0" normalizeH="0" baseline="0" noProof="0" dirty="0" err="1">
                <a:ln>
                  <a:noFill/>
                </a:ln>
                <a:solidFill>
                  <a:srgbClr val="000000"/>
                </a:solidFill>
                <a:effectLst/>
                <a:highlight>
                  <a:srgbClr val="C0C0C0"/>
                </a:highlight>
                <a:uLnTx/>
                <a:uFillTx/>
                <a:latin typeface="Cascadia Mono" panose="020B0609020000020004" pitchFamily="49" charset="0"/>
                <a:ea typeface="+mn-ea"/>
                <a:cs typeface="+mn-cs"/>
              </a:rPr>
              <a:t>activeGlasses</a:t>
            </a:r>
            <a:r>
              <a:rPr kumimoji="0" lang="pt-BR" sz="1000" b="0" i="0" u="none" strike="noStrike" kern="1200" cap="none" spc="0" normalizeH="0" baseline="0" noProof="0" dirty="0">
                <a:ln>
                  <a:noFill/>
                </a:ln>
                <a:solidFill>
                  <a:srgbClr val="000000"/>
                </a:solidFill>
                <a:effectLst/>
                <a:highlight>
                  <a:srgbClr val="C0C0C0"/>
                </a:highlight>
                <a:uLnTx/>
                <a:uFillTx/>
                <a:latin typeface="Cascadia Mono" panose="020B0609020000020004" pitchFamily="49" charset="0"/>
                <a:ea typeface="+mn-ea"/>
                <a:cs typeface="+mn-cs"/>
              </a:rPr>
              <a:t> = </a:t>
            </a:r>
            <a:r>
              <a:rPr kumimoji="0" lang="pt-BR" sz="1000" b="0" i="0" u="none" strike="noStrike" kern="1200" cap="none" spc="0" normalizeH="0" baseline="0" noProof="0" dirty="0" err="1">
                <a:ln>
                  <a:noFill/>
                </a:ln>
                <a:solidFill>
                  <a:srgbClr val="000000"/>
                </a:solidFill>
                <a:effectLst/>
                <a:highlight>
                  <a:srgbClr val="C0C0C0"/>
                </a:highlight>
                <a:uLnTx/>
                <a:uFillTx/>
                <a:latin typeface="Cascadia Mono" panose="020B0609020000020004" pitchFamily="49" charset="0"/>
                <a:ea typeface="+mn-ea"/>
                <a:cs typeface="+mn-cs"/>
              </a:rPr>
              <a:t>glasses</a:t>
            </a:r>
            <a:r>
              <a:rPr kumimoji="0" lang="pt-BR" sz="1000" b="0" i="0" u="none" strike="noStrike" kern="1200" cap="none" spc="0" normalizeH="0" baseline="0" noProof="0" dirty="0">
                <a:ln>
                  <a:noFill/>
                </a:ln>
                <a:solidFill>
                  <a:srgbClr val="000000"/>
                </a:solidFill>
                <a:effectLst/>
                <a:highlight>
                  <a:srgbClr val="C0C0C0"/>
                </a:highlight>
                <a:uLnTx/>
                <a:uFillTx/>
                <a:latin typeface="Cascadia Mono" panose="020B0609020000020004" pitchFamily="49" charset="0"/>
                <a:ea typeface="+mn-ea"/>
                <a:cs typeface="+mn-cs"/>
              </a:rPr>
              <a:t>[index];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000" b="0" i="0" u="none" strike="noStrike" kern="1200" cap="none" spc="0" normalizeH="0" baseline="0" noProof="0" dirty="0">
                <a:ln>
                  <a:noFill/>
                </a:ln>
                <a:solidFill>
                  <a:srgbClr val="000000"/>
                </a:solidFill>
                <a:effectLst/>
                <a:highlight>
                  <a:srgbClr val="FFFFFF"/>
                </a:highlight>
                <a:uLnTx/>
                <a:uFillTx/>
                <a:latin typeface="Cascadia Mono" panose="020B06090200000200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000" b="0" i="0" u="none" strike="noStrike" kern="1200" cap="none" spc="0" normalizeH="0" baseline="0" noProof="0" dirty="0">
              <a:ln>
                <a:noFill/>
              </a:ln>
              <a:solidFill>
                <a:srgbClr val="000000"/>
              </a:solidFill>
              <a:effectLst/>
              <a:highlight>
                <a:srgbClr val="FFFFFF"/>
              </a:highlight>
              <a:uLnTx/>
              <a:uFillTx/>
              <a:latin typeface="Cascadia Mono" panose="020B06090200000200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000" b="0" i="0" u="none" strike="noStrike" kern="1200" cap="none" spc="0" normalizeH="0" baseline="0" noProof="0" dirty="0">
                <a:ln>
                  <a:noFill/>
                </a:ln>
                <a:solidFill>
                  <a:srgbClr val="000000"/>
                </a:solidFill>
                <a:effectLst/>
                <a:highlight>
                  <a:srgbClr val="FFFFFF"/>
                </a:highlight>
                <a:uLnTx/>
                <a:uFillTx/>
                <a:latin typeface="Cascadia Mono" panose="020B0609020000020004" pitchFamily="49" charset="0"/>
                <a:ea typeface="+mn-ea"/>
                <a:cs typeface="+mn-cs"/>
              </a:rPr>
              <a:t>    </a:t>
            </a:r>
            <a:r>
              <a:rPr kumimoji="0" lang="pt-BR" sz="1000" b="0" i="0" u="none" strike="noStrike" kern="1200" cap="none" spc="0" normalizeH="0" baseline="0" noProof="0" dirty="0" err="1">
                <a:ln>
                  <a:noFill/>
                </a:ln>
                <a:solidFill>
                  <a:srgbClr val="0000FF"/>
                </a:solidFill>
                <a:effectLst/>
                <a:highlight>
                  <a:srgbClr val="FFFFFF"/>
                </a:highlight>
                <a:uLnTx/>
                <a:uFillTx/>
                <a:latin typeface="Cascadia Mono" panose="020B0609020000020004" pitchFamily="49" charset="0"/>
                <a:ea typeface="+mn-ea"/>
                <a:cs typeface="+mn-cs"/>
              </a:rPr>
              <a:t>void</a:t>
            </a:r>
            <a:r>
              <a:rPr kumimoji="0" lang="pt-BR" sz="1000" b="0" i="0" u="none" strike="noStrike" kern="1200" cap="none" spc="0" normalizeH="0" baseline="0" noProof="0" dirty="0">
                <a:ln>
                  <a:noFill/>
                </a:ln>
                <a:solidFill>
                  <a:srgbClr val="000000"/>
                </a:solidFill>
                <a:effectLst/>
                <a:highlight>
                  <a:srgbClr val="FFFFFF"/>
                </a:highlight>
                <a:uLnTx/>
                <a:uFillTx/>
                <a:latin typeface="Cascadia Mono" panose="020B0609020000020004" pitchFamily="49" charset="0"/>
                <a:ea typeface="+mn-ea"/>
                <a:cs typeface="+mn-cs"/>
              </a:rPr>
              <a:t> </a:t>
            </a:r>
            <a:r>
              <a:rPr kumimoji="0" lang="pt-BR" sz="1000" b="0" i="0" u="none" strike="noStrike" kern="1200" cap="none" spc="0" normalizeH="0" baseline="0" noProof="0" dirty="0" err="1">
                <a:ln>
                  <a:noFill/>
                </a:ln>
                <a:solidFill>
                  <a:srgbClr val="000000"/>
                </a:solidFill>
                <a:effectLst/>
                <a:highlight>
                  <a:srgbClr val="FFFFFF"/>
                </a:highlight>
                <a:uLnTx/>
                <a:uFillTx/>
                <a:latin typeface="Cascadia Mono" panose="020B0609020000020004" pitchFamily="49" charset="0"/>
                <a:ea typeface="+mn-ea"/>
                <a:cs typeface="+mn-cs"/>
              </a:rPr>
              <a:t>DisableAll</a:t>
            </a:r>
            <a:r>
              <a:rPr kumimoji="0" lang="pt-BR" sz="1000" b="0" i="0" u="none" strike="noStrike" kern="1200" cap="none" spc="0" normalizeH="0" baseline="0" noProof="0" dirty="0">
                <a:ln>
                  <a:noFill/>
                </a:ln>
                <a:solidFill>
                  <a:srgbClr val="000000"/>
                </a:solidFill>
                <a:effectLst/>
                <a:highlight>
                  <a:srgbClr val="FFFFFF"/>
                </a:highlight>
                <a:uLnTx/>
                <a:uFillTx/>
                <a:latin typeface="Cascadia Mono" panose="020B06090200000200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000" b="0" i="0" u="none" strike="noStrike" kern="1200" cap="none" spc="0" normalizeH="0" baseline="0" noProof="0" dirty="0">
                <a:ln>
                  <a:noFill/>
                </a:ln>
                <a:solidFill>
                  <a:srgbClr val="000000"/>
                </a:solidFill>
                <a:effectLst/>
                <a:highlight>
                  <a:srgbClr val="FFFFFF"/>
                </a:highlight>
                <a:uLnTx/>
                <a:uFillTx/>
                <a:latin typeface="Cascadia Mono" panose="020B06090200000200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sv-SE" sz="1000" b="0" i="0" u="none" strike="noStrike" kern="1200" cap="none" spc="0" normalizeH="0" baseline="0" noProof="0" dirty="0">
                <a:ln>
                  <a:noFill/>
                </a:ln>
                <a:solidFill>
                  <a:srgbClr val="000000"/>
                </a:solidFill>
                <a:effectLst/>
                <a:highlight>
                  <a:srgbClr val="FFFFFF"/>
                </a:highlight>
                <a:uLnTx/>
                <a:uFillTx/>
                <a:latin typeface="Cascadia Mono" panose="020B0609020000020004" pitchFamily="49" charset="0"/>
                <a:ea typeface="+mn-ea"/>
                <a:cs typeface="+mn-cs"/>
              </a:rPr>
              <a:t>        </a:t>
            </a:r>
            <a:r>
              <a:rPr kumimoji="0" lang="sv-SE" sz="1000" b="0" i="0" u="none" strike="noStrike" kern="1200" cap="none" spc="0" normalizeH="0" baseline="0" noProof="0" dirty="0">
                <a:ln>
                  <a:noFill/>
                </a:ln>
                <a:solidFill>
                  <a:srgbClr val="0000FF"/>
                </a:solidFill>
                <a:effectLst/>
                <a:highlight>
                  <a:srgbClr val="FFFFFF"/>
                </a:highlight>
                <a:uLnTx/>
                <a:uFillTx/>
                <a:latin typeface="Cascadia Mono" panose="020B0609020000020004" pitchFamily="49" charset="0"/>
                <a:ea typeface="+mn-ea"/>
                <a:cs typeface="+mn-cs"/>
              </a:rPr>
              <a:t>foreach</a:t>
            </a:r>
            <a:r>
              <a:rPr kumimoji="0" lang="sv-SE" sz="1000" b="0" i="0" u="none" strike="noStrike" kern="1200" cap="none" spc="0" normalizeH="0" baseline="0" noProof="0" dirty="0">
                <a:ln>
                  <a:noFill/>
                </a:ln>
                <a:solidFill>
                  <a:srgbClr val="000000"/>
                </a:solidFill>
                <a:effectLst/>
                <a:highlight>
                  <a:srgbClr val="FFFFFF"/>
                </a:highlight>
                <a:uLnTx/>
                <a:uFillTx/>
                <a:latin typeface="Cascadia Mono" panose="020B0609020000020004" pitchFamily="49" charset="0"/>
                <a:ea typeface="+mn-ea"/>
                <a:cs typeface="+mn-cs"/>
              </a:rPr>
              <a:t> (</a:t>
            </a:r>
            <a:r>
              <a:rPr kumimoji="0" lang="sv-SE" sz="1000" b="0" i="0" u="none" strike="noStrike" kern="1200" cap="none" spc="0" normalizeH="0" baseline="0" noProof="0" dirty="0">
                <a:ln>
                  <a:noFill/>
                </a:ln>
                <a:solidFill>
                  <a:srgbClr val="0000FF"/>
                </a:solidFill>
                <a:effectLst/>
                <a:highlight>
                  <a:srgbClr val="FFFFFF"/>
                </a:highlight>
                <a:uLnTx/>
                <a:uFillTx/>
                <a:latin typeface="Cascadia Mono" panose="020B0609020000020004" pitchFamily="49" charset="0"/>
                <a:ea typeface="+mn-ea"/>
                <a:cs typeface="+mn-cs"/>
              </a:rPr>
              <a:t>var</a:t>
            </a:r>
            <a:r>
              <a:rPr kumimoji="0" lang="sv-SE" sz="1000" b="0" i="0" u="none" strike="noStrike" kern="1200" cap="none" spc="0" normalizeH="0" baseline="0" noProof="0" dirty="0">
                <a:ln>
                  <a:noFill/>
                </a:ln>
                <a:solidFill>
                  <a:srgbClr val="000000"/>
                </a:solidFill>
                <a:effectLst/>
                <a:highlight>
                  <a:srgbClr val="FFFFFF"/>
                </a:highlight>
                <a:uLnTx/>
                <a:uFillTx/>
                <a:latin typeface="Cascadia Mono" panose="020B0609020000020004" pitchFamily="49" charset="0"/>
                <a:ea typeface="+mn-ea"/>
                <a:cs typeface="+mn-cs"/>
              </a:rPr>
              <a:t> g </a:t>
            </a:r>
            <a:r>
              <a:rPr kumimoji="0" lang="sv-SE" sz="1000" b="0" i="0" u="none" strike="noStrike" kern="1200" cap="none" spc="0" normalizeH="0" baseline="0" noProof="0" dirty="0">
                <a:ln>
                  <a:noFill/>
                </a:ln>
                <a:solidFill>
                  <a:srgbClr val="0000FF"/>
                </a:solidFill>
                <a:effectLst/>
                <a:highlight>
                  <a:srgbClr val="FFFFFF"/>
                </a:highlight>
                <a:uLnTx/>
                <a:uFillTx/>
                <a:latin typeface="Cascadia Mono" panose="020B0609020000020004" pitchFamily="49" charset="0"/>
                <a:ea typeface="+mn-ea"/>
                <a:cs typeface="+mn-cs"/>
              </a:rPr>
              <a:t>in</a:t>
            </a:r>
            <a:r>
              <a:rPr kumimoji="0" lang="sv-SE" sz="1000" b="0" i="0" u="none" strike="noStrike" kern="1200" cap="none" spc="0" normalizeH="0" baseline="0" noProof="0" dirty="0">
                <a:ln>
                  <a:noFill/>
                </a:ln>
                <a:solidFill>
                  <a:srgbClr val="000000"/>
                </a:solidFill>
                <a:effectLst/>
                <a:highlight>
                  <a:srgbClr val="FFFFFF"/>
                </a:highlight>
                <a:uLnTx/>
                <a:uFillTx/>
                <a:latin typeface="Cascadia Mono" panose="020B0609020000020004" pitchFamily="49" charset="0"/>
                <a:ea typeface="+mn-ea"/>
                <a:cs typeface="+mn-cs"/>
              </a:rPr>
              <a:t> glasses)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000" b="0" i="0" u="none" strike="noStrike" kern="1200" cap="none" spc="0" normalizeH="0" baseline="0" noProof="0" dirty="0">
                <a:ln>
                  <a:noFill/>
                </a:ln>
                <a:solidFill>
                  <a:srgbClr val="000000"/>
                </a:solidFill>
                <a:effectLst/>
                <a:highlight>
                  <a:srgbClr val="FFFFFF"/>
                </a:highlight>
                <a:uLnTx/>
                <a:uFillTx/>
                <a:latin typeface="Cascadia Mono" panose="020B0609020000020004" pitchFamily="49" charset="0"/>
                <a:ea typeface="+mn-ea"/>
                <a:cs typeface="+mn-cs"/>
              </a:rPr>
              <a:t>            </a:t>
            </a:r>
            <a:r>
              <a:rPr kumimoji="0" lang="pt-BR" sz="1000" b="0" i="0" u="none" strike="noStrike" kern="1200" cap="none" spc="0" normalizeH="0" baseline="0" noProof="0" dirty="0" err="1">
                <a:ln>
                  <a:noFill/>
                </a:ln>
                <a:solidFill>
                  <a:srgbClr val="0000FF"/>
                </a:solidFill>
                <a:effectLst/>
                <a:highlight>
                  <a:srgbClr val="FFFFFF"/>
                </a:highlight>
                <a:uLnTx/>
                <a:uFillTx/>
                <a:latin typeface="Cascadia Mono" panose="020B0609020000020004" pitchFamily="49" charset="0"/>
                <a:ea typeface="+mn-ea"/>
                <a:cs typeface="+mn-cs"/>
              </a:rPr>
              <a:t>if</a:t>
            </a:r>
            <a:r>
              <a:rPr kumimoji="0" lang="pt-BR" sz="1000" b="0" i="0" u="none" strike="noStrike" kern="1200" cap="none" spc="0" normalizeH="0" baseline="0" noProof="0" dirty="0">
                <a:ln>
                  <a:noFill/>
                </a:ln>
                <a:solidFill>
                  <a:srgbClr val="000000"/>
                </a:solidFill>
                <a:effectLst/>
                <a:highlight>
                  <a:srgbClr val="FFFFFF"/>
                </a:highlight>
                <a:uLnTx/>
                <a:uFillTx/>
                <a:latin typeface="Cascadia Mono" panose="020B0609020000020004" pitchFamily="49" charset="0"/>
                <a:ea typeface="+mn-ea"/>
                <a:cs typeface="+mn-cs"/>
              </a:rPr>
              <a:t> (g != </a:t>
            </a:r>
            <a:r>
              <a:rPr kumimoji="0" lang="pt-BR" sz="1000" b="0" i="0" u="none" strike="noStrike" kern="1200" cap="none" spc="0" normalizeH="0" baseline="0" noProof="0" dirty="0" err="1">
                <a:ln>
                  <a:noFill/>
                </a:ln>
                <a:solidFill>
                  <a:srgbClr val="0000FF"/>
                </a:solidFill>
                <a:effectLst/>
                <a:highlight>
                  <a:srgbClr val="FFFFFF"/>
                </a:highlight>
                <a:uLnTx/>
                <a:uFillTx/>
                <a:latin typeface="Cascadia Mono" panose="020B0609020000020004" pitchFamily="49" charset="0"/>
                <a:ea typeface="+mn-ea"/>
                <a:cs typeface="+mn-cs"/>
              </a:rPr>
              <a:t>null</a:t>
            </a:r>
            <a:r>
              <a:rPr kumimoji="0" lang="pt-BR" sz="1000" b="0" i="0" u="none" strike="noStrike" kern="1200" cap="none" spc="0" normalizeH="0" baseline="0" noProof="0" dirty="0">
                <a:ln>
                  <a:noFill/>
                </a:ln>
                <a:solidFill>
                  <a:srgbClr val="000000"/>
                </a:solidFill>
                <a:effectLst/>
                <a:highlight>
                  <a:srgbClr val="FFFFFF"/>
                </a:highlight>
                <a:uLnTx/>
                <a:uFillTx/>
                <a:latin typeface="Cascadia Mono" panose="020B06090200000200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000" b="0" i="0" u="none" strike="noStrike" kern="1200" cap="none" spc="0" normalizeH="0" baseline="0" noProof="0" dirty="0">
                <a:ln>
                  <a:noFill/>
                </a:ln>
                <a:solidFill>
                  <a:srgbClr val="000000"/>
                </a:solidFill>
                <a:effectLst/>
                <a:highlight>
                  <a:srgbClr val="FFFFFF"/>
                </a:highlight>
                <a:uLnTx/>
                <a:uFillTx/>
                <a:latin typeface="Cascadia Mono" panose="020B0609020000020004" pitchFamily="49" charset="0"/>
                <a:ea typeface="+mn-ea"/>
                <a:cs typeface="+mn-cs"/>
              </a:rPr>
              <a:t>                </a:t>
            </a:r>
            <a:r>
              <a:rPr kumimoji="0" lang="pt-BR" sz="1000" b="0" i="0" u="none" strike="noStrike" kern="1200" cap="none" spc="0" normalizeH="0" baseline="0" noProof="0" dirty="0" err="1">
                <a:ln>
                  <a:noFill/>
                </a:ln>
                <a:solidFill>
                  <a:srgbClr val="000000"/>
                </a:solidFill>
                <a:effectLst/>
                <a:highlight>
                  <a:srgbClr val="FFFFFF"/>
                </a:highlight>
                <a:uLnTx/>
                <a:uFillTx/>
                <a:latin typeface="Cascadia Mono" panose="020B0609020000020004" pitchFamily="49" charset="0"/>
                <a:ea typeface="+mn-ea"/>
                <a:cs typeface="+mn-cs"/>
              </a:rPr>
              <a:t>g.SetActive</a:t>
            </a:r>
            <a:r>
              <a:rPr kumimoji="0" lang="pt-BR" sz="1000" b="0" i="0" u="none" strike="noStrike" kern="1200" cap="none" spc="0" normalizeH="0" baseline="0" noProof="0" dirty="0">
                <a:ln>
                  <a:noFill/>
                </a:ln>
                <a:solidFill>
                  <a:srgbClr val="000000"/>
                </a:solidFill>
                <a:effectLst/>
                <a:highlight>
                  <a:srgbClr val="FFFFFF"/>
                </a:highlight>
                <a:uLnTx/>
                <a:uFillTx/>
                <a:latin typeface="Cascadia Mono" panose="020B0609020000020004" pitchFamily="49" charset="0"/>
                <a:ea typeface="+mn-ea"/>
                <a:cs typeface="+mn-cs"/>
              </a:rPr>
              <a:t>(</a:t>
            </a:r>
            <a:r>
              <a:rPr kumimoji="0" lang="pt-BR" sz="1000" b="0" i="0" u="none" strike="noStrike" kern="1200" cap="none" spc="0" normalizeH="0" baseline="0" noProof="0" dirty="0">
                <a:ln>
                  <a:noFill/>
                </a:ln>
                <a:solidFill>
                  <a:srgbClr val="0000FF"/>
                </a:solidFill>
                <a:effectLst/>
                <a:highlight>
                  <a:srgbClr val="FFFFFF"/>
                </a:highlight>
                <a:uLnTx/>
                <a:uFillTx/>
                <a:latin typeface="Cascadia Mono" panose="020B0609020000020004" pitchFamily="49" charset="0"/>
                <a:ea typeface="+mn-ea"/>
                <a:cs typeface="+mn-cs"/>
              </a:rPr>
              <a:t>false</a:t>
            </a:r>
            <a:r>
              <a:rPr kumimoji="0" lang="pt-BR" sz="1000" b="0" i="0" u="none" strike="noStrike" kern="1200" cap="none" spc="0" normalizeH="0" baseline="0" noProof="0" dirty="0">
                <a:ln>
                  <a:noFill/>
                </a:ln>
                <a:solidFill>
                  <a:srgbClr val="000000"/>
                </a:solidFill>
                <a:effectLst/>
                <a:highlight>
                  <a:srgbClr val="FFFFFF"/>
                </a:highlight>
                <a:uLnTx/>
                <a:uFillTx/>
                <a:latin typeface="Cascadia Mono" panose="020B06090200000200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000" b="0" i="0" u="none" strike="noStrike" kern="1200" cap="none" spc="0" normalizeH="0" baseline="0" noProof="0" dirty="0">
                <a:ln>
                  <a:noFill/>
                </a:ln>
                <a:solidFill>
                  <a:srgbClr val="000000"/>
                </a:solidFill>
                <a:effectLst/>
                <a:highlight>
                  <a:srgbClr val="FFFFFF"/>
                </a:highlight>
                <a:uLnTx/>
                <a:uFillTx/>
                <a:latin typeface="Cascadia Mono" panose="020B06090200000200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000" b="0" i="0" u="none" strike="noStrike" kern="1200" cap="none" spc="0" normalizeH="0" baseline="0" noProof="0" dirty="0">
              <a:ln>
                <a:noFill/>
              </a:ln>
              <a:solidFill>
                <a:srgbClr val="000000"/>
              </a:solidFill>
              <a:effectLst/>
              <a:highlight>
                <a:srgbClr val="FFFFFF"/>
              </a:highlight>
              <a:uLnTx/>
              <a:uFillTx/>
              <a:latin typeface="Cascadia Mono" panose="020B06090200000200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000" b="0" i="0" u="none" strike="noStrike" kern="1200" cap="none" spc="0" normalizeH="0" baseline="0" noProof="0" dirty="0">
              <a:ln>
                <a:noFill/>
              </a:ln>
              <a:solidFill>
                <a:srgbClr val="000000"/>
              </a:solidFill>
              <a:effectLst/>
              <a:highlight>
                <a:srgbClr val="FFFFFF"/>
              </a:highlight>
              <a:uLnTx/>
              <a:uFillTx/>
              <a:latin typeface="Cascadia Mono" panose="020B06090200000200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000" b="0" i="0" u="none" strike="noStrike" kern="1200" cap="none" spc="0" normalizeH="0" baseline="0" noProof="0" dirty="0">
              <a:ln>
                <a:noFill/>
              </a:ln>
              <a:solidFill>
                <a:srgbClr val="000000"/>
              </a:solidFill>
              <a:effectLst/>
              <a:highlight>
                <a:srgbClr val="FFFFFF"/>
              </a:highlight>
              <a:uLnTx/>
              <a:uFillTx/>
              <a:latin typeface="Cascadia Mono" panose="020B06090200000200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000" b="0" i="0" u="none" strike="noStrike" kern="1200" cap="none" spc="0" normalizeH="0" baseline="0" noProof="0" dirty="0">
                <a:ln>
                  <a:noFill/>
                </a:ln>
                <a:solidFill>
                  <a:srgbClr val="000000"/>
                </a:solidFill>
                <a:effectLst/>
                <a:highlight>
                  <a:srgbClr val="FFFFFF"/>
                </a:highlight>
                <a:uLnTx/>
                <a:uFillTx/>
                <a:latin typeface="Cascadia Mono" panose="020B0609020000020004" pitchFamily="49" charset="0"/>
                <a:ea typeface="+mn-ea"/>
                <a:cs typeface="+mn-cs"/>
              </a:rPr>
              <a:t>    </a:t>
            </a:r>
            <a:r>
              <a:rPr kumimoji="0" lang="pt-BR" sz="1000" b="0" i="0" u="none" strike="noStrike" kern="1200" cap="none" spc="0" normalizeH="0" baseline="0" noProof="0" dirty="0">
                <a:ln>
                  <a:noFill/>
                </a:ln>
                <a:solidFill>
                  <a:srgbClr val="008000"/>
                </a:solidFill>
                <a:effectLst/>
                <a:highlight>
                  <a:srgbClr val="FFFFFF"/>
                </a:highlight>
                <a:uLnTx/>
                <a:uFillTx/>
                <a:latin typeface="Cascadia Mono" panose="020B0609020000020004" pitchFamily="49" charset="0"/>
                <a:ea typeface="+mn-ea"/>
                <a:cs typeface="+mn-cs"/>
              </a:rPr>
              <a:t>//=========================Método para trocar a cor</a:t>
            </a:r>
            <a:endParaRPr kumimoji="0" lang="pt-BR" sz="1000" b="0" i="0" u="none" strike="noStrike" kern="1200" cap="none" spc="0" normalizeH="0" baseline="0" noProof="0" dirty="0">
              <a:ln>
                <a:noFill/>
              </a:ln>
              <a:solidFill>
                <a:srgbClr val="000000"/>
              </a:solidFill>
              <a:effectLst/>
              <a:highlight>
                <a:srgbClr val="FFFFFF"/>
              </a:highlight>
              <a:uLnTx/>
              <a:uFillTx/>
              <a:latin typeface="Cascadia Mono" panose="020B06090200000200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000" b="0" i="0" u="none" strike="noStrike" kern="1200" cap="none" spc="0" normalizeH="0" baseline="0" noProof="0" dirty="0">
                <a:ln>
                  <a:noFill/>
                </a:ln>
                <a:solidFill>
                  <a:srgbClr val="000000"/>
                </a:solidFill>
                <a:effectLst/>
                <a:highlight>
                  <a:srgbClr val="FFFFFF"/>
                </a:highlight>
                <a:uLnTx/>
                <a:uFillTx/>
                <a:latin typeface="Cascadia Mono" panose="020B0609020000020004" pitchFamily="49" charset="0"/>
                <a:ea typeface="+mn-ea"/>
                <a:cs typeface="+mn-cs"/>
              </a:rPr>
              <a:t>    </a:t>
            </a:r>
            <a:r>
              <a:rPr kumimoji="0" lang="pt-BR" sz="1000" b="0" i="0" u="none" strike="noStrike" kern="1200" cap="none" spc="0" normalizeH="0" baseline="0" noProof="0" dirty="0" err="1">
                <a:ln>
                  <a:noFill/>
                </a:ln>
                <a:solidFill>
                  <a:srgbClr val="0000FF"/>
                </a:solidFill>
                <a:effectLst/>
                <a:highlight>
                  <a:srgbClr val="C0C0C0"/>
                </a:highlight>
                <a:uLnTx/>
                <a:uFillTx/>
                <a:latin typeface="Cascadia Mono" panose="020B0609020000020004" pitchFamily="49" charset="0"/>
                <a:ea typeface="+mn-ea"/>
                <a:cs typeface="+mn-cs"/>
              </a:rPr>
              <a:t>public</a:t>
            </a:r>
            <a:r>
              <a:rPr kumimoji="0" lang="pt-BR" sz="1000" b="0" i="0" u="none" strike="noStrike" kern="1200" cap="none" spc="0" normalizeH="0" baseline="0" noProof="0" dirty="0">
                <a:ln>
                  <a:noFill/>
                </a:ln>
                <a:solidFill>
                  <a:srgbClr val="000000"/>
                </a:solidFill>
                <a:effectLst/>
                <a:highlight>
                  <a:srgbClr val="C0C0C0"/>
                </a:highlight>
                <a:uLnTx/>
                <a:uFillTx/>
                <a:latin typeface="Cascadia Mono" panose="020B0609020000020004" pitchFamily="49" charset="0"/>
                <a:ea typeface="+mn-ea"/>
                <a:cs typeface="+mn-cs"/>
              </a:rPr>
              <a:t> </a:t>
            </a:r>
            <a:r>
              <a:rPr kumimoji="0" lang="pt-BR" sz="1000" b="0" i="0" u="none" strike="noStrike" kern="1200" cap="none" spc="0" normalizeH="0" baseline="0" noProof="0" dirty="0" err="1">
                <a:ln>
                  <a:noFill/>
                </a:ln>
                <a:solidFill>
                  <a:srgbClr val="0000FF"/>
                </a:solidFill>
                <a:effectLst/>
                <a:highlight>
                  <a:srgbClr val="C0C0C0"/>
                </a:highlight>
                <a:uLnTx/>
                <a:uFillTx/>
                <a:latin typeface="Cascadia Mono" panose="020B0609020000020004" pitchFamily="49" charset="0"/>
                <a:ea typeface="+mn-ea"/>
                <a:cs typeface="+mn-cs"/>
              </a:rPr>
              <a:t>void</a:t>
            </a:r>
            <a:r>
              <a:rPr kumimoji="0" lang="pt-BR" sz="1000" b="0" i="0" u="none" strike="noStrike" kern="1200" cap="none" spc="0" normalizeH="0" baseline="0" noProof="0" dirty="0">
                <a:ln>
                  <a:noFill/>
                </a:ln>
                <a:solidFill>
                  <a:srgbClr val="000000"/>
                </a:solidFill>
                <a:effectLst/>
                <a:highlight>
                  <a:srgbClr val="C0C0C0"/>
                </a:highlight>
                <a:uLnTx/>
                <a:uFillTx/>
                <a:latin typeface="Cascadia Mono" panose="020B0609020000020004" pitchFamily="49" charset="0"/>
                <a:ea typeface="+mn-ea"/>
                <a:cs typeface="+mn-cs"/>
              </a:rPr>
              <a:t> </a:t>
            </a:r>
            <a:r>
              <a:rPr kumimoji="0" lang="pt-BR" sz="1000" b="0" i="0" u="none" strike="noStrike" kern="1200" cap="none" spc="0" normalizeH="0" baseline="0" noProof="0" dirty="0" err="1">
                <a:ln>
                  <a:noFill/>
                </a:ln>
                <a:solidFill>
                  <a:srgbClr val="000000"/>
                </a:solidFill>
                <a:effectLst/>
                <a:highlight>
                  <a:srgbClr val="C0C0C0"/>
                </a:highlight>
                <a:uLnTx/>
                <a:uFillTx/>
                <a:latin typeface="Cascadia Mono" panose="020B0609020000020004" pitchFamily="49" charset="0"/>
                <a:ea typeface="+mn-ea"/>
                <a:cs typeface="+mn-cs"/>
              </a:rPr>
              <a:t>SetMaterial</a:t>
            </a:r>
            <a:r>
              <a:rPr kumimoji="0" lang="pt-BR" sz="1000" b="0" i="0" u="none" strike="noStrike" kern="1200" cap="none" spc="0" normalizeH="0" baseline="0" noProof="0" dirty="0">
                <a:ln>
                  <a:noFill/>
                </a:ln>
                <a:solidFill>
                  <a:srgbClr val="000000"/>
                </a:solidFill>
                <a:effectLst/>
                <a:highlight>
                  <a:srgbClr val="C0C0C0"/>
                </a:highlight>
                <a:uLnTx/>
                <a:uFillTx/>
                <a:latin typeface="Cascadia Mono" panose="020B0609020000020004" pitchFamily="49" charset="0"/>
                <a:ea typeface="+mn-ea"/>
                <a:cs typeface="+mn-cs"/>
              </a:rPr>
              <a:t>(</a:t>
            </a:r>
            <a:r>
              <a:rPr kumimoji="0" lang="pt-BR" sz="1000" b="0" i="0" u="none" strike="noStrike" kern="1200" cap="none" spc="0" normalizeH="0" baseline="0" noProof="0" dirty="0">
                <a:ln>
                  <a:noFill/>
                </a:ln>
                <a:solidFill>
                  <a:srgbClr val="2B91AF"/>
                </a:solidFill>
                <a:effectLst/>
                <a:highlight>
                  <a:srgbClr val="C0C0C0"/>
                </a:highlight>
                <a:uLnTx/>
                <a:uFillTx/>
                <a:latin typeface="Cascadia Mono" panose="020B0609020000020004" pitchFamily="49" charset="0"/>
                <a:ea typeface="+mn-ea"/>
                <a:cs typeface="+mn-cs"/>
              </a:rPr>
              <a:t>Material</a:t>
            </a:r>
            <a:r>
              <a:rPr kumimoji="0" lang="pt-BR" sz="1000" b="0" i="0" u="none" strike="noStrike" kern="1200" cap="none" spc="0" normalizeH="0" baseline="0" noProof="0" dirty="0">
                <a:ln>
                  <a:noFill/>
                </a:ln>
                <a:solidFill>
                  <a:srgbClr val="000000"/>
                </a:solidFill>
                <a:effectLst/>
                <a:highlight>
                  <a:srgbClr val="C0C0C0"/>
                </a:highlight>
                <a:uLnTx/>
                <a:uFillTx/>
                <a:latin typeface="Cascadia Mono" panose="020B0609020000020004" pitchFamily="49" charset="0"/>
                <a:ea typeface="+mn-ea"/>
                <a:cs typeface="+mn-cs"/>
              </a:rPr>
              <a:t> </a:t>
            </a:r>
            <a:r>
              <a:rPr kumimoji="0" lang="pt-BR" sz="1000" b="0" i="0" u="none" strike="noStrike" kern="1200" cap="none" spc="0" normalizeH="0" baseline="0" noProof="0" dirty="0" err="1">
                <a:ln>
                  <a:noFill/>
                </a:ln>
                <a:solidFill>
                  <a:srgbClr val="000000"/>
                </a:solidFill>
                <a:effectLst/>
                <a:highlight>
                  <a:srgbClr val="C0C0C0"/>
                </a:highlight>
                <a:uLnTx/>
                <a:uFillTx/>
                <a:latin typeface="Cascadia Mono" panose="020B0609020000020004" pitchFamily="49" charset="0"/>
                <a:ea typeface="+mn-ea"/>
                <a:cs typeface="+mn-cs"/>
              </a:rPr>
              <a:t>mat</a:t>
            </a:r>
            <a:r>
              <a:rPr kumimoji="0" lang="pt-BR" sz="1000" b="0" i="0" u="none" strike="noStrike" kern="1200" cap="none" spc="0" normalizeH="0" baseline="0" noProof="0" dirty="0">
                <a:ln>
                  <a:noFill/>
                </a:ln>
                <a:solidFill>
                  <a:srgbClr val="000000"/>
                </a:solidFill>
                <a:effectLst/>
                <a:highlight>
                  <a:srgbClr val="C0C0C0"/>
                </a:highlight>
                <a:uLnTx/>
                <a:uFillTx/>
                <a:latin typeface="Cascadia Mono" panose="020B06090200000200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000" b="0" i="0" u="none" strike="noStrike" kern="1200" cap="none" spc="0" normalizeH="0" baseline="0" noProof="0" dirty="0">
                <a:ln>
                  <a:noFill/>
                </a:ln>
                <a:solidFill>
                  <a:srgbClr val="000000"/>
                </a:solidFill>
                <a:effectLst/>
                <a:highlight>
                  <a:srgbClr val="C0C0C0"/>
                </a:highlight>
                <a:uLnTx/>
                <a:uFillTx/>
                <a:latin typeface="Cascadia Mono" panose="020B06090200000200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000" b="0" i="0" u="none" strike="noStrike" kern="1200" cap="none" spc="0" normalizeH="0" baseline="0" noProof="0" dirty="0">
                <a:ln>
                  <a:noFill/>
                </a:ln>
                <a:solidFill>
                  <a:srgbClr val="000000"/>
                </a:solidFill>
                <a:effectLst/>
                <a:highlight>
                  <a:srgbClr val="C0C0C0"/>
                </a:highlight>
                <a:uLnTx/>
                <a:uFillTx/>
                <a:latin typeface="Cascadia Mono" panose="020B0609020000020004" pitchFamily="49" charset="0"/>
                <a:ea typeface="+mn-ea"/>
                <a:cs typeface="+mn-cs"/>
              </a:rPr>
              <a:t>        </a:t>
            </a:r>
            <a:r>
              <a:rPr kumimoji="0" lang="pt-BR" sz="1000" b="0" i="0" u="none" strike="noStrike" kern="1200" cap="none" spc="0" normalizeH="0" baseline="0" noProof="0" dirty="0" err="1">
                <a:ln>
                  <a:noFill/>
                </a:ln>
                <a:solidFill>
                  <a:srgbClr val="0000FF"/>
                </a:solidFill>
                <a:effectLst/>
                <a:highlight>
                  <a:srgbClr val="C0C0C0"/>
                </a:highlight>
                <a:uLnTx/>
                <a:uFillTx/>
                <a:latin typeface="Cascadia Mono" panose="020B0609020000020004" pitchFamily="49" charset="0"/>
                <a:ea typeface="+mn-ea"/>
                <a:cs typeface="+mn-cs"/>
              </a:rPr>
              <a:t>if</a:t>
            </a:r>
            <a:r>
              <a:rPr kumimoji="0" lang="pt-BR" sz="1000" b="0" i="0" u="none" strike="noStrike" kern="1200" cap="none" spc="0" normalizeH="0" baseline="0" noProof="0" dirty="0">
                <a:ln>
                  <a:noFill/>
                </a:ln>
                <a:solidFill>
                  <a:srgbClr val="000000"/>
                </a:solidFill>
                <a:effectLst/>
                <a:highlight>
                  <a:srgbClr val="C0C0C0"/>
                </a:highlight>
                <a:uLnTx/>
                <a:uFillTx/>
                <a:latin typeface="Cascadia Mono" panose="020B0609020000020004" pitchFamily="49" charset="0"/>
                <a:ea typeface="+mn-ea"/>
                <a:cs typeface="+mn-cs"/>
              </a:rPr>
              <a:t> (</a:t>
            </a:r>
            <a:r>
              <a:rPr kumimoji="0" lang="pt-BR" sz="1000" b="0" i="0" u="none" strike="noStrike" kern="1200" cap="none" spc="0" normalizeH="0" baseline="0" noProof="0" dirty="0" err="1">
                <a:ln>
                  <a:noFill/>
                </a:ln>
                <a:solidFill>
                  <a:srgbClr val="000000"/>
                </a:solidFill>
                <a:effectLst/>
                <a:highlight>
                  <a:srgbClr val="C0C0C0"/>
                </a:highlight>
                <a:uLnTx/>
                <a:uFillTx/>
                <a:latin typeface="Cascadia Mono" panose="020B0609020000020004" pitchFamily="49" charset="0"/>
                <a:ea typeface="+mn-ea"/>
                <a:cs typeface="+mn-cs"/>
              </a:rPr>
              <a:t>activeGlasses</a:t>
            </a:r>
            <a:r>
              <a:rPr kumimoji="0" lang="pt-BR" sz="1000" b="0" i="0" u="none" strike="noStrike" kern="1200" cap="none" spc="0" normalizeH="0" baseline="0" noProof="0" dirty="0">
                <a:ln>
                  <a:noFill/>
                </a:ln>
                <a:solidFill>
                  <a:srgbClr val="000000"/>
                </a:solidFill>
                <a:effectLst/>
                <a:highlight>
                  <a:srgbClr val="C0C0C0"/>
                </a:highlight>
                <a:uLnTx/>
                <a:uFillTx/>
                <a:latin typeface="Cascadia Mono" panose="020B0609020000020004" pitchFamily="49" charset="0"/>
                <a:ea typeface="+mn-ea"/>
                <a:cs typeface="+mn-cs"/>
              </a:rPr>
              <a:t> == </a:t>
            </a:r>
            <a:r>
              <a:rPr kumimoji="0" lang="pt-BR" sz="1000" b="0" i="0" u="none" strike="noStrike" kern="1200" cap="none" spc="0" normalizeH="0" baseline="0" noProof="0" dirty="0" err="1">
                <a:ln>
                  <a:noFill/>
                </a:ln>
                <a:solidFill>
                  <a:srgbClr val="0000FF"/>
                </a:solidFill>
                <a:effectLst/>
                <a:highlight>
                  <a:srgbClr val="C0C0C0"/>
                </a:highlight>
                <a:uLnTx/>
                <a:uFillTx/>
                <a:latin typeface="Cascadia Mono" panose="020B0609020000020004" pitchFamily="49" charset="0"/>
                <a:ea typeface="+mn-ea"/>
                <a:cs typeface="+mn-cs"/>
              </a:rPr>
              <a:t>null</a:t>
            </a:r>
            <a:r>
              <a:rPr kumimoji="0" lang="pt-BR" sz="1000" b="0" i="0" u="none" strike="noStrike" kern="1200" cap="none" spc="0" normalizeH="0" baseline="0" noProof="0" dirty="0">
                <a:ln>
                  <a:noFill/>
                </a:ln>
                <a:solidFill>
                  <a:srgbClr val="000000"/>
                </a:solidFill>
                <a:effectLst/>
                <a:highlight>
                  <a:srgbClr val="C0C0C0"/>
                </a:highlight>
                <a:uLnTx/>
                <a:uFillTx/>
                <a:latin typeface="Cascadia Mono" panose="020B0609020000020004" pitchFamily="49" charset="0"/>
                <a:ea typeface="+mn-ea"/>
                <a:cs typeface="+mn-cs"/>
              </a:rPr>
              <a:t>) </a:t>
            </a:r>
            <a:r>
              <a:rPr kumimoji="0" lang="pt-BR" sz="1000" b="0" i="0" u="none" strike="noStrike" kern="1200" cap="none" spc="0" normalizeH="0" baseline="0" noProof="0" dirty="0" err="1">
                <a:ln>
                  <a:noFill/>
                </a:ln>
                <a:solidFill>
                  <a:srgbClr val="0000FF"/>
                </a:solidFill>
                <a:effectLst/>
                <a:highlight>
                  <a:srgbClr val="C0C0C0"/>
                </a:highlight>
                <a:uLnTx/>
                <a:uFillTx/>
                <a:latin typeface="Cascadia Mono" panose="020B0609020000020004" pitchFamily="49" charset="0"/>
                <a:ea typeface="+mn-ea"/>
                <a:cs typeface="+mn-cs"/>
              </a:rPr>
              <a:t>return</a:t>
            </a:r>
            <a:r>
              <a:rPr kumimoji="0" lang="pt-BR" sz="1000" b="0" i="0" u="none" strike="noStrike" kern="1200" cap="none" spc="0" normalizeH="0" baseline="0" noProof="0" dirty="0">
                <a:ln>
                  <a:noFill/>
                </a:ln>
                <a:solidFill>
                  <a:srgbClr val="000000"/>
                </a:solidFill>
                <a:effectLst/>
                <a:highlight>
                  <a:srgbClr val="C0C0C0"/>
                </a:highlight>
                <a:uLnTx/>
                <a:uFillTx/>
                <a:latin typeface="Cascadia Mono" panose="020B06090200000200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000" b="0" i="0" u="none" strike="noStrike" kern="1200" cap="none" spc="0" normalizeH="0" baseline="0" noProof="0" dirty="0">
              <a:ln>
                <a:noFill/>
              </a:ln>
              <a:solidFill>
                <a:srgbClr val="000000"/>
              </a:solidFill>
              <a:effectLst/>
              <a:highlight>
                <a:srgbClr val="C0C0C0"/>
              </a:highlight>
              <a:uLnTx/>
              <a:uFillTx/>
              <a:latin typeface="Cascadia Mono" panose="020B06090200000200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000" b="0" i="0" u="none" strike="noStrike" kern="1200" cap="none" spc="0" normalizeH="0" baseline="0" noProof="0" dirty="0">
                <a:ln>
                  <a:noFill/>
                </a:ln>
                <a:solidFill>
                  <a:srgbClr val="000000"/>
                </a:solidFill>
                <a:effectLst/>
                <a:highlight>
                  <a:srgbClr val="C0C0C0"/>
                </a:highlight>
                <a:uLnTx/>
                <a:uFillTx/>
                <a:latin typeface="Cascadia Mono" panose="020B0609020000020004" pitchFamily="49" charset="0"/>
                <a:ea typeface="+mn-ea"/>
                <a:cs typeface="+mn-cs"/>
              </a:rPr>
              <a:t>        </a:t>
            </a:r>
            <a:r>
              <a:rPr kumimoji="0" lang="pt-BR" sz="1000" b="0" i="0" u="none" strike="noStrike" kern="1200" cap="none" spc="0" normalizeH="0" baseline="0" noProof="0" dirty="0" err="1">
                <a:ln>
                  <a:noFill/>
                </a:ln>
                <a:solidFill>
                  <a:srgbClr val="0000FF"/>
                </a:solidFill>
                <a:effectLst/>
                <a:highlight>
                  <a:srgbClr val="C0C0C0"/>
                </a:highlight>
                <a:uLnTx/>
                <a:uFillTx/>
                <a:latin typeface="Cascadia Mono" panose="020B0609020000020004" pitchFamily="49" charset="0"/>
                <a:ea typeface="+mn-ea"/>
                <a:cs typeface="+mn-cs"/>
              </a:rPr>
              <a:t>foreach</a:t>
            </a:r>
            <a:r>
              <a:rPr kumimoji="0" lang="pt-BR" sz="1000" b="0" i="0" u="none" strike="noStrike" kern="1200" cap="none" spc="0" normalizeH="0" baseline="0" noProof="0" dirty="0">
                <a:ln>
                  <a:noFill/>
                </a:ln>
                <a:solidFill>
                  <a:srgbClr val="000000"/>
                </a:solidFill>
                <a:effectLst/>
                <a:highlight>
                  <a:srgbClr val="C0C0C0"/>
                </a:highlight>
                <a:uLnTx/>
                <a:uFillTx/>
                <a:latin typeface="Cascadia Mono" panose="020B0609020000020004" pitchFamily="49" charset="0"/>
                <a:ea typeface="+mn-ea"/>
                <a:cs typeface="+mn-cs"/>
              </a:rPr>
              <a:t> (</a:t>
            </a:r>
            <a:r>
              <a:rPr kumimoji="0" lang="pt-BR" sz="1000" b="0" i="0" u="none" strike="noStrike" kern="1200" cap="none" spc="0" normalizeH="0" baseline="0" noProof="0" dirty="0">
                <a:ln>
                  <a:noFill/>
                </a:ln>
                <a:solidFill>
                  <a:srgbClr val="0000FF"/>
                </a:solidFill>
                <a:effectLst/>
                <a:highlight>
                  <a:srgbClr val="C0C0C0"/>
                </a:highlight>
                <a:uLnTx/>
                <a:uFillTx/>
                <a:latin typeface="Cascadia Mono" panose="020B0609020000020004" pitchFamily="49" charset="0"/>
                <a:ea typeface="+mn-ea"/>
                <a:cs typeface="+mn-cs"/>
              </a:rPr>
              <a:t>var</a:t>
            </a:r>
            <a:r>
              <a:rPr kumimoji="0" lang="pt-BR" sz="1000" b="0" i="0" u="none" strike="noStrike" kern="1200" cap="none" spc="0" normalizeH="0" baseline="0" noProof="0" dirty="0">
                <a:ln>
                  <a:noFill/>
                </a:ln>
                <a:solidFill>
                  <a:srgbClr val="000000"/>
                </a:solidFill>
                <a:effectLst/>
                <a:highlight>
                  <a:srgbClr val="C0C0C0"/>
                </a:highlight>
                <a:uLnTx/>
                <a:uFillTx/>
                <a:latin typeface="Cascadia Mono" panose="020B0609020000020004" pitchFamily="49" charset="0"/>
                <a:ea typeface="+mn-ea"/>
                <a:cs typeface="+mn-cs"/>
              </a:rPr>
              <a:t> r </a:t>
            </a:r>
            <a:r>
              <a:rPr kumimoji="0" lang="pt-BR" sz="1000" b="0" i="0" u="none" strike="noStrike" kern="1200" cap="none" spc="0" normalizeH="0" baseline="0" noProof="0" dirty="0">
                <a:ln>
                  <a:noFill/>
                </a:ln>
                <a:solidFill>
                  <a:srgbClr val="0000FF"/>
                </a:solidFill>
                <a:effectLst/>
                <a:highlight>
                  <a:srgbClr val="C0C0C0"/>
                </a:highlight>
                <a:uLnTx/>
                <a:uFillTx/>
                <a:latin typeface="Cascadia Mono" panose="020B0609020000020004" pitchFamily="49" charset="0"/>
                <a:ea typeface="+mn-ea"/>
                <a:cs typeface="+mn-cs"/>
              </a:rPr>
              <a:t>in</a:t>
            </a:r>
            <a:r>
              <a:rPr kumimoji="0" lang="pt-BR" sz="1000" b="0" i="0" u="none" strike="noStrike" kern="1200" cap="none" spc="0" normalizeH="0" baseline="0" noProof="0" dirty="0">
                <a:ln>
                  <a:noFill/>
                </a:ln>
                <a:solidFill>
                  <a:srgbClr val="000000"/>
                </a:solidFill>
                <a:effectLst/>
                <a:highlight>
                  <a:srgbClr val="C0C0C0"/>
                </a:highlight>
                <a:uLnTx/>
                <a:uFillTx/>
                <a:latin typeface="Cascadia Mono" panose="020B0609020000020004" pitchFamily="49" charset="0"/>
                <a:ea typeface="+mn-ea"/>
                <a:cs typeface="+mn-cs"/>
              </a:rPr>
              <a:t> </a:t>
            </a:r>
            <a:r>
              <a:rPr kumimoji="0" lang="pt-BR" sz="1000" b="0" i="0" u="none" strike="noStrike" kern="1200" cap="none" spc="0" normalizeH="0" baseline="0" noProof="0" dirty="0" err="1">
                <a:ln>
                  <a:noFill/>
                </a:ln>
                <a:solidFill>
                  <a:srgbClr val="000000"/>
                </a:solidFill>
                <a:effectLst/>
                <a:highlight>
                  <a:srgbClr val="C0C0C0"/>
                </a:highlight>
                <a:uLnTx/>
                <a:uFillTx/>
                <a:latin typeface="Cascadia Mono" panose="020B0609020000020004" pitchFamily="49" charset="0"/>
                <a:ea typeface="+mn-ea"/>
                <a:cs typeface="+mn-cs"/>
              </a:rPr>
              <a:t>activeGlasses.GetComponentsInChildren</a:t>
            </a:r>
            <a:r>
              <a:rPr kumimoji="0" lang="pt-BR" sz="1000" b="0" i="0" u="none" strike="noStrike" kern="1200" cap="none" spc="0" normalizeH="0" baseline="0" noProof="0" dirty="0">
                <a:ln>
                  <a:noFill/>
                </a:ln>
                <a:solidFill>
                  <a:srgbClr val="000000"/>
                </a:solidFill>
                <a:effectLst/>
                <a:highlight>
                  <a:srgbClr val="C0C0C0"/>
                </a:highlight>
                <a:uLnTx/>
                <a:uFillTx/>
                <a:latin typeface="Cascadia Mono" panose="020B0609020000020004" pitchFamily="49" charset="0"/>
                <a:ea typeface="+mn-ea"/>
                <a:cs typeface="+mn-cs"/>
              </a:rPr>
              <a:t>&lt;</a:t>
            </a:r>
            <a:r>
              <a:rPr kumimoji="0" lang="pt-BR" sz="1000" b="0" i="0" u="none" strike="noStrike" kern="1200" cap="none" spc="0" normalizeH="0" baseline="0" noProof="0" dirty="0" err="1">
                <a:ln>
                  <a:noFill/>
                </a:ln>
                <a:solidFill>
                  <a:srgbClr val="2B91AF"/>
                </a:solidFill>
                <a:effectLst/>
                <a:highlight>
                  <a:srgbClr val="C0C0C0"/>
                </a:highlight>
                <a:uLnTx/>
                <a:uFillTx/>
                <a:latin typeface="Cascadia Mono" panose="020B0609020000020004" pitchFamily="49" charset="0"/>
                <a:ea typeface="+mn-ea"/>
                <a:cs typeface="+mn-cs"/>
              </a:rPr>
              <a:t>Renderer</a:t>
            </a:r>
            <a:r>
              <a:rPr kumimoji="0" lang="pt-BR" sz="1000" b="0" i="0" u="none" strike="noStrike" kern="1200" cap="none" spc="0" normalizeH="0" baseline="0" noProof="0" dirty="0">
                <a:ln>
                  <a:noFill/>
                </a:ln>
                <a:solidFill>
                  <a:srgbClr val="000000"/>
                </a:solidFill>
                <a:effectLst/>
                <a:highlight>
                  <a:srgbClr val="C0C0C0"/>
                </a:highlight>
                <a:uLnTx/>
                <a:uFillTx/>
                <a:latin typeface="Cascadia Mono" panose="020B0609020000020004" pitchFamily="49" charset="0"/>
                <a:ea typeface="+mn-ea"/>
                <a:cs typeface="+mn-cs"/>
              </a:rPr>
              <a:t>&gt;())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000" b="0" i="0" u="none" strike="noStrike" kern="1200" cap="none" spc="0" normalizeH="0" baseline="0" noProof="0" dirty="0">
                <a:ln>
                  <a:noFill/>
                </a:ln>
                <a:solidFill>
                  <a:srgbClr val="000000"/>
                </a:solidFill>
                <a:effectLst/>
                <a:highlight>
                  <a:srgbClr val="C0C0C0"/>
                </a:highlight>
                <a:uLnTx/>
                <a:uFillTx/>
                <a:latin typeface="Cascadia Mono" panose="020B06090200000200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000" b="0" i="0" u="none" strike="noStrike" kern="1200" cap="none" spc="0" normalizeH="0" baseline="0" noProof="0" dirty="0">
                <a:ln>
                  <a:noFill/>
                </a:ln>
                <a:solidFill>
                  <a:srgbClr val="000000"/>
                </a:solidFill>
                <a:effectLst/>
                <a:highlight>
                  <a:srgbClr val="C0C0C0"/>
                </a:highlight>
                <a:uLnTx/>
                <a:uFillTx/>
                <a:latin typeface="Cascadia Mono" panose="020B0609020000020004" pitchFamily="49" charset="0"/>
                <a:ea typeface="+mn-ea"/>
                <a:cs typeface="+mn-cs"/>
              </a:rPr>
              <a:t>            </a:t>
            </a:r>
            <a:r>
              <a:rPr kumimoji="0" lang="pt-BR" sz="1000" b="0" i="0" u="none" strike="noStrike" kern="1200" cap="none" spc="0" normalizeH="0" baseline="0" noProof="0" dirty="0" err="1">
                <a:ln>
                  <a:noFill/>
                </a:ln>
                <a:solidFill>
                  <a:srgbClr val="000000"/>
                </a:solidFill>
                <a:effectLst/>
                <a:highlight>
                  <a:srgbClr val="C0C0C0"/>
                </a:highlight>
                <a:uLnTx/>
                <a:uFillTx/>
                <a:latin typeface="Cascadia Mono" panose="020B0609020000020004" pitchFamily="49" charset="0"/>
                <a:ea typeface="+mn-ea"/>
                <a:cs typeface="+mn-cs"/>
              </a:rPr>
              <a:t>r.material</a:t>
            </a:r>
            <a:r>
              <a:rPr kumimoji="0" lang="pt-BR" sz="1000" b="0" i="0" u="none" strike="noStrike" kern="1200" cap="none" spc="0" normalizeH="0" baseline="0" noProof="0" dirty="0">
                <a:ln>
                  <a:noFill/>
                </a:ln>
                <a:solidFill>
                  <a:srgbClr val="000000"/>
                </a:solidFill>
                <a:effectLst/>
                <a:highlight>
                  <a:srgbClr val="C0C0C0"/>
                </a:highlight>
                <a:uLnTx/>
                <a:uFillTx/>
                <a:latin typeface="Cascadia Mono" panose="020B0609020000020004" pitchFamily="49" charset="0"/>
                <a:ea typeface="+mn-ea"/>
                <a:cs typeface="+mn-cs"/>
              </a:rPr>
              <a:t> = </a:t>
            </a:r>
            <a:r>
              <a:rPr kumimoji="0" lang="pt-BR" sz="1000" b="0" i="0" u="none" strike="noStrike" kern="1200" cap="none" spc="0" normalizeH="0" baseline="0" noProof="0" dirty="0" err="1">
                <a:ln>
                  <a:noFill/>
                </a:ln>
                <a:solidFill>
                  <a:srgbClr val="000000"/>
                </a:solidFill>
                <a:effectLst/>
                <a:highlight>
                  <a:srgbClr val="C0C0C0"/>
                </a:highlight>
                <a:uLnTx/>
                <a:uFillTx/>
                <a:latin typeface="Cascadia Mono" panose="020B0609020000020004" pitchFamily="49" charset="0"/>
                <a:ea typeface="+mn-ea"/>
                <a:cs typeface="+mn-cs"/>
              </a:rPr>
              <a:t>mat</a:t>
            </a:r>
            <a:r>
              <a:rPr kumimoji="0" lang="pt-BR" sz="1000" b="0" i="0" u="none" strike="noStrike" kern="1200" cap="none" spc="0" normalizeH="0" baseline="0" noProof="0" dirty="0">
                <a:ln>
                  <a:noFill/>
                </a:ln>
                <a:solidFill>
                  <a:srgbClr val="000000"/>
                </a:solidFill>
                <a:effectLst/>
                <a:highlight>
                  <a:srgbClr val="C0C0C0"/>
                </a:highlight>
                <a:uLnTx/>
                <a:uFillTx/>
                <a:latin typeface="Cascadia Mono" panose="020B06090200000200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000" b="0" i="0" u="none" strike="noStrike" kern="1200" cap="none" spc="0" normalizeH="0" baseline="0" noProof="0" dirty="0">
                <a:ln>
                  <a:noFill/>
                </a:ln>
                <a:solidFill>
                  <a:srgbClr val="000000"/>
                </a:solidFill>
                <a:effectLst/>
                <a:highlight>
                  <a:srgbClr val="C0C0C0"/>
                </a:highlight>
                <a:uLnTx/>
                <a:uFillTx/>
                <a:latin typeface="Cascadia Mono" panose="020B06090200000200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000" b="0" i="0" u="none" strike="noStrike" kern="1200" cap="none" spc="0" normalizeH="0" baseline="0" noProof="0" dirty="0">
                <a:ln>
                  <a:noFill/>
                </a:ln>
                <a:solidFill>
                  <a:srgbClr val="000000"/>
                </a:solidFill>
                <a:effectLst/>
                <a:highlight>
                  <a:srgbClr val="C0C0C0"/>
                </a:highlight>
                <a:uLnTx/>
                <a:uFillTx/>
                <a:latin typeface="Cascadia Mono" panose="020B06090200000200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000" b="0" i="0" u="none" strike="noStrike" kern="1200" cap="none" spc="0" normalizeH="0" baseline="0" noProof="0" dirty="0">
                <a:ln>
                  <a:noFill/>
                </a:ln>
                <a:solidFill>
                  <a:srgbClr val="000000"/>
                </a:solidFill>
                <a:effectLst/>
                <a:highlight>
                  <a:srgbClr val="FFFFFF"/>
                </a:highlight>
                <a:uLnTx/>
                <a:uFillTx/>
                <a:latin typeface="Cascadia Mono" panose="020B0609020000020004" pitchFamily="49" charset="0"/>
                <a:ea typeface="+mn-ea"/>
                <a:cs typeface="+mn-cs"/>
              </a:rPr>
              <a:t>}</a:t>
            </a:r>
            <a:endParaRPr lang="pt-BR" sz="2000" dirty="0"/>
          </a:p>
        </p:txBody>
      </p:sp>
      <p:pic>
        <p:nvPicPr>
          <p:cNvPr id="8" name="Imagem 7">
            <a:extLst>
              <a:ext uri="{FF2B5EF4-FFF2-40B4-BE49-F238E27FC236}">
                <a16:creationId xmlns:a16="http://schemas.microsoft.com/office/drawing/2014/main" id="{C6EE6493-C76D-C662-EB43-FAC92E7C4880}"/>
              </a:ext>
            </a:extLst>
          </p:cNvPr>
          <p:cNvPicPr>
            <a:picLocks noChangeAspect="1"/>
          </p:cNvPicPr>
          <p:nvPr/>
        </p:nvPicPr>
        <p:blipFill>
          <a:blip r:embed="rId2"/>
          <a:stretch>
            <a:fillRect/>
          </a:stretch>
        </p:blipFill>
        <p:spPr>
          <a:xfrm>
            <a:off x="11010735" y="0"/>
            <a:ext cx="1181265" cy="1457528"/>
          </a:xfrm>
          <a:prstGeom prst="rect">
            <a:avLst/>
          </a:prstGeom>
        </p:spPr>
      </p:pic>
      <p:cxnSp>
        <p:nvCxnSpPr>
          <p:cNvPr id="10" name="Conector reto 9">
            <a:extLst>
              <a:ext uri="{FF2B5EF4-FFF2-40B4-BE49-F238E27FC236}">
                <a16:creationId xmlns:a16="http://schemas.microsoft.com/office/drawing/2014/main" id="{BAE07448-971A-C4A0-B094-854567D0CA4D}"/>
              </a:ext>
            </a:extLst>
          </p:cNvPr>
          <p:cNvCxnSpPr/>
          <p:nvPr/>
        </p:nvCxnSpPr>
        <p:spPr>
          <a:xfrm>
            <a:off x="5604387" y="45132"/>
            <a:ext cx="0" cy="6812868"/>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13806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ixaDeTexto 4">
            <a:extLst>
              <a:ext uri="{FF2B5EF4-FFF2-40B4-BE49-F238E27FC236}">
                <a16:creationId xmlns:a16="http://schemas.microsoft.com/office/drawing/2014/main" id="{31DDBA9E-A1F8-76AE-235C-66002D28EACD}"/>
              </a:ext>
            </a:extLst>
          </p:cNvPr>
          <p:cNvSpPr txBox="1"/>
          <p:nvPr/>
        </p:nvSpPr>
        <p:spPr>
          <a:xfrm>
            <a:off x="0" y="-7945"/>
            <a:ext cx="9144000" cy="6878806"/>
          </a:xfrm>
          <a:prstGeom prst="rect">
            <a:avLst/>
          </a:prstGeom>
          <a:noFill/>
        </p:spPr>
        <p:txBody>
          <a:bodyPr wrap="square">
            <a:spAutoFit/>
          </a:bodyPr>
          <a:lstStyle/>
          <a:p>
            <a:r>
              <a:rPr lang="pt-BR" sz="900" dirty="0" err="1">
                <a:solidFill>
                  <a:srgbClr val="0000FF"/>
                </a:solidFill>
                <a:highlight>
                  <a:srgbClr val="FFFFFF"/>
                </a:highlight>
                <a:latin typeface="Cascadia Mono" panose="020B0609020000020004" pitchFamily="49" charset="0"/>
              </a:rPr>
              <a:t>using</a:t>
            </a:r>
            <a:r>
              <a:rPr lang="pt-BR" sz="900" dirty="0">
                <a:solidFill>
                  <a:srgbClr val="000000"/>
                </a:solidFill>
                <a:highlight>
                  <a:srgbClr val="FFFFFF"/>
                </a:highlight>
                <a:latin typeface="Cascadia Mono" panose="020B0609020000020004" pitchFamily="49" charset="0"/>
              </a:rPr>
              <a:t> System;</a:t>
            </a:r>
          </a:p>
          <a:p>
            <a:r>
              <a:rPr lang="pt-BR" sz="900" dirty="0" err="1">
                <a:solidFill>
                  <a:srgbClr val="0000FF"/>
                </a:solidFill>
                <a:highlight>
                  <a:srgbClr val="FFFFFF"/>
                </a:highlight>
                <a:latin typeface="Cascadia Mono" panose="020B0609020000020004" pitchFamily="49" charset="0"/>
              </a:rPr>
              <a:t>using</a:t>
            </a:r>
            <a:r>
              <a:rPr lang="pt-BR" sz="900" dirty="0">
                <a:solidFill>
                  <a:srgbClr val="000000"/>
                </a:solidFill>
                <a:highlight>
                  <a:srgbClr val="FFFFFF"/>
                </a:highlight>
                <a:latin typeface="Cascadia Mono" panose="020B0609020000020004" pitchFamily="49" charset="0"/>
              </a:rPr>
              <a:t> </a:t>
            </a:r>
            <a:r>
              <a:rPr lang="pt-BR" sz="900" dirty="0" err="1">
                <a:solidFill>
                  <a:srgbClr val="000000"/>
                </a:solidFill>
                <a:highlight>
                  <a:srgbClr val="FFFFFF"/>
                </a:highlight>
                <a:latin typeface="Cascadia Mono" panose="020B0609020000020004" pitchFamily="49" charset="0"/>
              </a:rPr>
              <a:t>UnityEngine</a:t>
            </a:r>
            <a:r>
              <a:rPr lang="pt-BR" sz="900" dirty="0">
                <a:solidFill>
                  <a:srgbClr val="000000"/>
                </a:solidFill>
                <a:highlight>
                  <a:srgbClr val="FFFFFF"/>
                </a:highlight>
                <a:latin typeface="Cascadia Mono" panose="020B0609020000020004" pitchFamily="49" charset="0"/>
              </a:rPr>
              <a:t>;</a:t>
            </a:r>
          </a:p>
          <a:p>
            <a:endParaRPr lang="pt-BR" sz="900" dirty="0">
              <a:solidFill>
                <a:srgbClr val="000000"/>
              </a:solidFill>
              <a:highlight>
                <a:srgbClr val="FFFFFF"/>
              </a:highlight>
              <a:latin typeface="Cascadia Mono" panose="020B0609020000020004" pitchFamily="49" charset="0"/>
            </a:endParaRPr>
          </a:p>
          <a:p>
            <a:r>
              <a:rPr lang="pt-BR" sz="900" dirty="0" err="1">
                <a:solidFill>
                  <a:srgbClr val="0000FF"/>
                </a:solidFill>
                <a:highlight>
                  <a:srgbClr val="FFFFFF"/>
                </a:highlight>
                <a:latin typeface="Cascadia Mono" panose="020B0609020000020004" pitchFamily="49" charset="0"/>
              </a:rPr>
              <a:t>public</a:t>
            </a:r>
            <a:r>
              <a:rPr lang="pt-BR" sz="900" dirty="0">
                <a:solidFill>
                  <a:srgbClr val="000000"/>
                </a:solidFill>
                <a:highlight>
                  <a:srgbClr val="FFFFFF"/>
                </a:highlight>
                <a:latin typeface="Cascadia Mono" panose="020B0609020000020004" pitchFamily="49" charset="0"/>
              </a:rPr>
              <a:t> </a:t>
            </a:r>
            <a:r>
              <a:rPr lang="pt-BR" sz="900" dirty="0" err="1">
                <a:solidFill>
                  <a:srgbClr val="0000FF"/>
                </a:solidFill>
                <a:highlight>
                  <a:srgbClr val="FFFFFF"/>
                </a:highlight>
                <a:latin typeface="Cascadia Mono" panose="020B0609020000020004" pitchFamily="49" charset="0"/>
              </a:rPr>
              <a:t>class</a:t>
            </a:r>
            <a:r>
              <a:rPr lang="pt-BR" sz="900" dirty="0">
                <a:solidFill>
                  <a:srgbClr val="000000"/>
                </a:solidFill>
                <a:highlight>
                  <a:srgbClr val="FFFFFF"/>
                </a:highlight>
                <a:latin typeface="Cascadia Mono" panose="020B0609020000020004" pitchFamily="49" charset="0"/>
              </a:rPr>
              <a:t> </a:t>
            </a:r>
            <a:r>
              <a:rPr lang="pt-BR" sz="900" dirty="0" err="1">
                <a:solidFill>
                  <a:srgbClr val="2B91AF"/>
                </a:solidFill>
                <a:highlight>
                  <a:srgbClr val="FFFFFF"/>
                </a:highlight>
                <a:latin typeface="Cascadia Mono" panose="020B0609020000020004" pitchFamily="49" charset="0"/>
              </a:rPr>
              <a:t>GlassesUIController</a:t>
            </a:r>
            <a:r>
              <a:rPr lang="pt-BR" sz="900" dirty="0">
                <a:solidFill>
                  <a:srgbClr val="000000"/>
                </a:solidFill>
                <a:highlight>
                  <a:srgbClr val="FFFFFF"/>
                </a:highlight>
                <a:latin typeface="Cascadia Mono" panose="020B0609020000020004" pitchFamily="49" charset="0"/>
              </a:rPr>
              <a:t> : </a:t>
            </a:r>
            <a:r>
              <a:rPr lang="pt-BR" sz="900" dirty="0" err="1">
                <a:solidFill>
                  <a:srgbClr val="2B91AF"/>
                </a:solidFill>
                <a:highlight>
                  <a:srgbClr val="FFFFFF"/>
                </a:highlight>
                <a:latin typeface="Cascadia Mono" panose="020B0609020000020004" pitchFamily="49" charset="0"/>
              </a:rPr>
              <a:t>MonoBehaviour</a:t>
            </a:r>
            <a:endParaRPr lang="pt-BR" sz="900" dirty="0">
              <a:solidFill>
                <a:srgbClr val="000000"/>
              </a:solidFill>
              <a:highlight>
                <a:srgbClr val="FFFFFF"/>
              </a:highlight>
              <a:latin typeface="Cascadia Mono" panose="020B0609020000020004" pitchFamily="49" charset="0"/>
            </a:endParaRPr>
          </a:p>
          <a:p>
            <a:r>
              <a:rPr lang="pt-BR" sz="900" dirty="0">
                <a:solidFill>
                  <a:srgbClr val="000000"/>
                </a:solidFill>
                <a:highlight>
                  <a:srgbClr val="FFFFFF"/>
                </a:highlight>
                <a:latin typeface="Cascadia Mono" panose="020B0609020000020004" pitchFamily="49" charset="0"/>
              </a:rPr>
              <a:t>{</a:t>
            </a:r>
          </a:p>
          <a:p>
            <a:r>
              <a:rPr lang="pt-BR" sz="900" dirty="0">
                <a:solidFill>
                  <a:srgbClr val="000000"/>
                </a:solidFill>
                <a:highlight>
                  <a:srgbClr val="FFFFFF"/>
                </a:highlight>
                <a:latin typeface="Cascadia Mono" panose="020B0609020000020004" pitchFamily="49" charset="0"/>
              </a:rPr>
              <a:t>    </a:t>
            </a:r>
            <a:r>
              <a:rPr lang="pt-BR" sz="900" dirty="0" err="1">
                <a:solidFill>
                  <a:srgbClr val="0000FF"/>
                </a:solidFill>
                <a:highlight>
                  <a:srgbClr val="FFFFFF"/>
                </a:highlight>
                <a:latin typeface="Cascadia Mono" panose="020B0609020000020004" pitchFamily="49" charset="0"/>
              </a:rPr>
              <a:t>public</a:t>
            </a:r>
            <a:r>
              <a:rPr lang="pt-BR" sz="900" dirty="0">
                <a:solidFill>
                  <a:srgbClr val="000000"/>
                </a:solidFill>
                <a:highlight>
                  <a:srgbClr val="FFFFFF"/>
                </a:highlight>
                <a:latin typeface="Cascadia Mono" panose="020B0609020000020004" pitchFamily="49" charset="0"/>
              </a:rPr>
              <a:t> </a:t>
            </a:r>
            <a:r>
              <a:rPr lang="pt-BR" sz="900" dirty="0" err="1">
                <a:solidFill>
                  <a:srgbClr val="0000FF"/>
                </a:solidFill>
                <a:highlight>
                  <a:srgbClr val="FFFFFF"/>
                </a:highlight>
                <a:latin typeface="Cascadia Mono" panose="020B0609020000020004" pitchFamily="49" charset="0"/>
              </a:rPr>
              <a:t>static</a:t>
            </a:r>
            <a:r>
              <a:rPr lang="pt-BR" sz="900" dirty="0">
                <a:solidFill>
                  <a:srgbClr val="000000"/>
                </a:solidFill>
                <a:highlight>
                  <a:srgbClr val="FFFFFF"/>
                </a:highlight>
                <a:latin typeface="Cascadia Mono" panose="020B0609020000020004" pitchFamily="49" charset="0"/>
              </a:rPr>
              <a:t> </a:t>
            </a:r>
            <a:r>
              <a:rPr lang="pt-BR" sz="900" dirty="0" err="1">
                <a:solidFill>
                  <a:srgbClr val="2B91AF"/>
                </a:solidFill>
                <a:highlight>
                  <a:srgbClr val="FFFFFF"/>
                </a:highlight>
                <a:latin typeface="Cascadia Mono" panose="020B0609020000020004" pitchFamily="49" charset="0"/>
              </a:rPr>
              <a:t>GlassesUIController</a:t>
            </a:r>
            <a:r>
              <a:rPr lang="pt-BR" sz="900" dirty="0">
                <a:solidFill>
                  <a:srgbClr val="000000"/>
                </a:solidFill>
                <a:highlight>
                  <a:srgbClr val="FFFFFF"/>
                </a:highlight>
                <a:latin typeface="Cascadia Mono" panose="020B0609020000020004" pitchFamily="49" charset="0"/>
              </a:rPr>
              <a:t> </a:t>
            </a:r>
            <a:r>
              <a:rPr lang="pt-BR" sz="900" dirty="0" err="1">
                <a:solidFill>
                  <a:srgbClr val="000000"/>
                </a:solidFill>
                <a:highlight>
                  <a:srgbClr val="FFFFFF"/>
                </a:highlight>
                <a:latin typeface="Cascadia Mono" panose="020B0609020000020004" pitchFamily="49" charset="0"/>
              </a:rPr>
              <a:t>Instance</a:t>
            </a:r>
            <a:r>
              <a:rPr lang="pt-BR" sz="900" dirty="0">
                <a:solidFill>
                  <a:srgbClr val="000000"/>
                </a:solidFill>
                <a:highlight>
                  <a:srgbClr val="FFFFFF"/>
                </a:highlight>
                <a:latin typeface="Cascadia Mono" panose="020B0609020000020004" pitchFamily="49" charset="0"/>
              </a:rPr>
              <a:t>;</a:t>
            </a:r>
          </a:p>
          <a:p>
            <a:endParaRPr lang="pt-BR" sz="900" dirty="0">
              <a:solidFill>
                <a:srgbClr val="000000"/>
              </a:solidFill>
              <a:highlight>
                <a:srgbClr val="FFFFFF"/>
              </a:highlight>
              <a:latin typeface="Cascadia Mono" panose="020B0609020000020004" pitchFamily="49" charset="0"/>
            </a:endParaRPr>
          </a:p>
          <a:p>
            <a:r>
              <a:rPr lang="pt-BR" sz="900" dirty="0">
                <a:solidFill>
                  <a:srgbClr val="000000"/>
                </a:solidFill>
                <a:highlight>
                  <a:srgbClr val="FFFFFF"/>
                </a:highlight>
                <a:latin typeface="Cascadia Mono" panose="020B0609020000020004" pitchFamily="49" charset="0"/>
              </a:rPr>
              <a:t>    </a:t>
            </a:r>
            <a:r>
              <a:rPr lang="pt-BR" sz="900" dirty="0" err="1">
                <a:solidFill>
                  <a:srgbClr val="0000FF"/>
                </a:solidFill>
                <a:highlight>
                  <a:srgbClr val="FFFFFF"/>
                </a:highlight>
                <a:latin typeface="Cascadia Mono" panose="020B0609020000020004" pitchFamily="49" charset="0"/>
              </a:rPr>
              <a:t>private</a:t>
            </a:r>
            <a:r>
              <a:rPr lang="pt-BR" sz="900" dirty="0">
                <a:solidFill>
                  <a:srgbClr val="000000"/>
                </a:solidFill>
                <a:highlight>
                  <a:srgbClr val="FFFFFF"/>
                </a:highlight>
                <a:latin typeface="Cascadia Mono" panose="020B0609020000020004" pitchFamily="49" charset="0"/>
              </a:rPr>
              <a:t> </a:t>
            </a:r>
            <a:r>
              <a:rPr lang="pt-BR" sz="900" dirty="0" err="1">
                <a:solidFill>
                  <a:srgbClr val="2B91AF"/>
                </a:solidFill>
                <a:highlight>
                  <a:srgbClr val="FFFFFF"/>
                </a:highlight>
                <a:latin typeface="Cascadia Mono" panose="020B0609020000020004" pitchFamily="49" charset="0"/>
              </a:rPr>
              <a:t>GlassesManager</a:t>
            </a:r>
            <a:r>
              <a:rPr lang="pt-BR" sz="900" dirty="0">
                <a:solidFill>
                  <a:srgbClr val="000000"/>
                </a:solidFill>
                <a:highlight>
                  <a:srgbClr val="FFFFFF"/>
                </a:highlight>
                <a:latin typeface="Cascadia Mono" panose="020B0609020000020004" pitchFamily="49" charset="0"/>
              </a:rPr>
              <a:t> </a:t>
            </a:r>
            <a:r>
              <a:rPr lang="pt-BR" sz="900" dirty="0" err="1">
                <a:solidFill>
                  <a:srgbClr val="000000"/>
                </a:solidFill>
                <a:highlight>
                  <a:srgbClr val="FFFFFF"/>
                </a:highlight>
                <a:latin typeface="Cascadia Mono" panose="020B0609020000020004" pitchFamily="49" charset="0"/>
              </a:rPr>
              <a:t>currentManager</a:t>
            </a:r>
            <a:r>
              <a:rPr lang="pt-BR" sz="900" dirty="0">
                <a:solidFill>
                  <a:srgbClr val="000000"/>
                </a:solidFill>
                <a:highlight>
                  <a:srgbClr val="FFFFFF"/>
                </a:highlight>
                <a:latin typeface="Cascadia Mono" panose="020B0609020000020004" pitchFamily="49" charset="0"/>
              </a:rPr>
              <a:t>;</a:t>
            </a:r>
          </a:p>
          <a:p>
            <a:endParaRPr lang="pt-BR" sz="900" dirty="0">
              <a:solidFill>
                <a:srgbClr val="000000"/>
              </a:solidFill>
              <a:highlight>
                <a:srgbClr val="FFFFFF"/>
              </a:highlight>
              <a:latin typeface="Cascadia Mono" panose="020B0609020000020004" pitchFamily="49" charset="0"/>
            </a:endParaRPr>
          </a:p>
          <a:p>
            <a:r>
              <a:rPr lang="pt-BR" sz="900" dirty="0">
                <a:solidFill>
                  <a:srgbClr val="000000"/>
                </a:solidFill>
                <a:highlight>
                  <a:srgbClr val="FFFFFF"/>
                </a:highlight>
                <a:latin typeface="Cascadia Mono" panose="020B0609020000020004" pitchFamily="49" charset="0"/>
              </a:rPr>
              <a:t>    </a:t>
            </a:r>
            <a:r>
              <a:rPr lang="pt-BR" sz="900" dirty="0" err="1">
                <a:solidFill>
                  <a:srgbClr val="0000FF"/>
                </a:solidFill>
                <a:highlight>
                  <a:srgbClr val="FFFFFF"/>
                </a:highlight>
                <a:latin typeface="Cascadia Mono" panose="020B0609020000020004" pitchFamily="49" charset="0"/>
              </a:rPr>
              <a:t>void</a:t>
            </a:r>
            <a:r>
              <a:rPr lang="pt-BR" sz="900" dirty="0">
                <a:solidFill>
                  <a:srgbClr val="000000"/>
                </a:solidFill>
                <a:highlight>
                  <a:srgbClr val="FFFFFF"/>
                </a:highlight>
                <a:latin typeface="Cascadia Mono" panose="020B0609020000020004" pitchFamily="49" charset="0"/>
              </a:rPr>
              <a:t> </a:t>
            </a:r>
            <a:r>
              <a:rPr lang="pt-BR" sz="900" dirty="0" err="1">
                <a:solidFill>
                  <a:srgbClr val="0000FF"/>
                </a:solidFill>
                <a:highlight>
                  <a:srgbClr val="FFFFFF"/>
                </a:highlight>
                <a:latin typeface="Cascadia Mono" panose="020B0609020000020004" pitchFamily="49" charset="0"/>
              </a:rPr>
              <a:t>Awake</a:t>
            </a:r>
            <a:r>
              <a:rPr lang="pt-BR" sz="900" dirty="0">
                <a:solidFill>
                  <a:srgbClr val="000000"/>
                </a:solidFill>
                <a:highlight>
                  <a:srgbClr val="FFFFFF"/>
                </a:highlight>
                <a:latin typeface="Cascadia Mono" panose="020B0609020000020004" pitchFamily="49" charset="0"/>
              </a:rPr>
              <a:t>()</a:t>
            </a:r>
          </a:p>
          <a:p>
            <a:r>
              <a:rPr lang="pt-BR" sz="900" dirty="0">
                <a:solidFill>
                  <a:srgbClr val="000000"/>
                </a:solidFill>
                <a:highlight>
                  <a:srgbClr val="FFFFFF"/>
                </a:highlight>
                <a:latin typeface="Cascadia Mono" panose="020B0609020000020004" pitchFamily="49" charset="0"/>
              </a:rPr>
              <a:t>    {</a:t>
            </a:r>
          </a:p>
          <a:p>
            <a:r>
              <a:rPr lang="pt-BR" sz="900" dirty="0">
                <a:solidFill>
                  <a:srgbClr val="000000"/>
                </a:solidFill>
                <a:highlight>
                  <a:srgbClr val="FFFFFF"/>
                </a:highlight>
                <a:latin typeface="Cascadia Mono" panose="020B0609020000020004" pitchFamily="49" charset="0"/>
              </a:rPr>
              <a:t>        </a:t>
            </a:r>
            <a:r>
              <a:rPr lang="pt-BR" sz="900" dirty="0" err="1">
                <a:solidFill>
                  <a:srgbClr val="000000"/>
                </a:solidFill>
                <a:highlight>
                  <a:srgbClr val="FFFFFF"/>
                </a:highlight>
                <a:latin typeface="Cascadia Mono" panose="020B0609020000020004" pitchFamily="49" charset="0"/>
              </a:rPr>
              <a:t>Instance</a:t>
            </a:r>
            <a:r>
              <a:rPr lang="pt-BR" sz="900" dirty="0">
                <a:solidFill>
                  <a:srgbClr val="000000"/>
                </a:solidFill>
                <a:highlight>
                  <a:srgbClr val="FFFFFF"/>
                </a:highlight>
                <a:latin typeface="Cascadia Mono" panose="020B0609020000020004" pitchFamily="49" charset="0"/>
              </a:rPr>
              <a:t> = </a:t>
            </a:r>
            <a:r>
              <a:rPr lang="pt-BR" sz="900" dirty="0" err="1">
                <a:solidFill>
                  <a:srgbClr val="0000FF"/>
                </a:solidFill>
                <a:highlight>
                  <a:srgbClr val="FFFFFF"/>
                </a:highlight>
                <a:latin typeface="Cascadia Mono" panose="020B0609020000020004" pitchFamily="49" charset="0"/>
              </a:rPr>
              <a:t>this</a:t>
            </a:r>
            <a:r>
              <a:rPr lang="pt-BR" sz="900" dirty="0">
                <a:solidFill>
                  <a:srgbClr val="000000"/>
                </a:solidFill>
                <a:highlight>
                  <a:srgbClr val="FFFFFF"/>
                </a:highlight>
                <a:latin typeface="Cascadia Mono" panose="020B0609020000020004" pitchFamily="49" charset="0"/>
              </a:rPr>
              <a:t>;</a:t>
            </a:r>
          </a:p>
          <a:p>
            <a:r>
              <a:rPr lang="pt-BR" sz="900" dirty="0">
                <a:solidFill>
                  <a:srgbClr val="000000"/>
                </a:solidFill>
                <a:highlight>
                  <a:srgbClr val="FFFFFF"/>
                </a:highlight>
                <a:latin typeface="Cascadia Mono" panose="020B0609020000020004" pitchFamily="49" charset="0"/>
              </a:rPr>
              <a:t>    }</a:t>
            </a:r>
          </a:p>
          <a:p>
            <a:endParaRPr lang="pt-BR" sz="900" dirty="0">
              <a:solidFill>
                <a:srgbClr val="000000"/>
              </a:solidFill>
              <a:highlight>
                <a:srgbClr val="FFFFFF"/>
              </a:highlight>
              <a:latin typeface="Cascadia Mono" panose="020B0609020000020004" pitchFamily="49" charset="0"/>
            </a:endParaRPr>
          </a:p>
          <a:p>
            <a:r>
              <a:rPr lang="pt-BR" sz="900" dirty="0">
                <a:solidFill>
                  <a:srgbClr val="000000"/>
                </a:solidFill>
                <a:highlight>
                  <a:srgbClr val="FFFFFF"/>
                </a:highlight>
                <a:latin typeface="Cascadia Mono" panose="020B0609020000020004" pitchFamily="49" charset="0"/>
              </a:rPr>
              <a:t>    </a:t>
            </a:r>
            <a:r>
              <a:rPr lang="pt-BR" sz="900" dirty="0">
                <a:solidFill>
                  <a:srgbClr val="008000"/>
                </a:solidFill>
                <a:highlight>
                  <a:srgbClr val="FFFFFF"/>
                </a:highlight>
                <a:latin typeface="Cascadia Mono" panose="020B0609020000020004" pitchFamily="49" charset="0"/>
              </a:rPr>
              <a:t>// chamado pelo </a:t>
            </a:r>
            <a:r>
              <a:rPr lang="pt-BR" sz="900" dirty="0" err="1">
                <a:solidFill>
                  <a:srgbClr val="008000"/>
                </a:solidFill>
                <a:highlight>
                  <a:srgbClr val="FFFFFF"/>
                </a:highlight>
                <a:latin typeface="Cascadia Mono" panose="020B0609020000020004" pitchFamily="49" charset="0"/>
              </a:rPr>
              <a:t>GlassesGroup</a:t>
            </a:r>
            <a:r>
              <a:rPr lang="pt-BR" sz="900" dirty="0">
                <a:solidFill>
                  <a:srgbClr val="008000"/>
                </a:solidFill>
                <a:highlight>
                  <a:srgbClr val="FFFFFF"/>
                </a:highlight>
                <a:latin typeface="Cascadia Mono" panose="020B0609020000020004" pitchFamily="49" charset="0"/>
              </a:rPr>
              <a:t> quando ele nasce</a:t>
            </a:r>
            <a:endParaRPr lang="pt-BR" sz="900" dirty="0">
              <a:solidFill>
                <a:srgbClr val="000000"/>
              </a:solidFill>
              <a:highlight>
                <a:srgbClr val="FFFFFF"/>
              </a:highlight>
              <a:latin typeface="Cascadia Mono" panose="020B0609020000020004" pitchFamily="49" charset="0"/>
            </a:endParaRPr>
          </a:p>
          <a:p>
            <a:r>
              <a:rPr lang="de-DE" sz="900" dirty="0">
                <a:solidFill>
                  <a:srgbClr val="000000"/>
                </a:solidFill>
                <a:highlight>
                  <a:srgbClr val="FFFFFF"/>
                </a:highlight>
                <a:latin typeface="Cascadia Mono" panose="020B0609020000020004" pitchFamily="49" charset="0"/>
              </a:rPr>
              <a:t>    </a:t>
            </a:r>
            <a:r>
              <a:rPr lang="de-DE" sz="900" dirty="0">
                <a:solidFill>
                  <a:srgbClr val="0000FF"/>
                </a:solidFill>
                <a:highlight>
                  <a:srgbClr val="FFFFFF"/>
                </a:highlight>
                <a:latin typeface="Cascadia Mono" panose="020B0609020000020004" pitchFamily="49" charset="0"/>
              </a:rPr>
              <a:t>public</a:t>
            </a:r>
            <a:r>
              <a:rPr lang="de-DE" sz="900" dirty="0">
                <a:solidFill>
                  <a:srgbClr val="000000"/>
                </a:solidFill>
                <a:highlight>
                  <a:srgbClr val="FFFFFF"/>
                </a:highlight>
                <a:latin typeface="Cascadia Mono" panose="020B0609020000020004" pitchFamily="49" charset="0"/>
              </a:rPr>
              <a:t> </a:t>
            </a:r>
            <a:r>
              <a:rPr lang="de-DE" sz="900" dirty="0">
                <a:solidFill>
                  <a:srgbClr val="0000FF"/>
                </a:solidFill>
                <a:highlight>
                  <a:srgbClr val="FFFFFF"/>
                </a:highlight>
                <a:latin typeface="Cascadia Mono" panose="020B0609020000020004" pitchFamily="49" charset="0"/>
              </a:rPr>
              <a:t>void</a:t>
            </a:r>
            <a:r>
              <a:rPr lang="de-DE" sz="900" dirty="0">
                <a:solidFill>
                  <a:srgbClr val="000000"/>
                </a:solidFill>
                <a:highlight>
                  <a:srgbClr val="FFFFFF"/>
                </a:highlight>
                <a:latin typeface="Cascadia Mono" panose="020B0609020000020004" pitchFamily="49" charset="0"/>
              </a:rPr>
              <a:t> Register(</a:t>
            </a:r>
            <a:r>
              <a:rPr lang="de-DE" sz="900" dirty="0">
                <a:solidFill>
                  <a:srgbClr val="2B91AF"/>
                </a:solidFill>
                <a:highlight>
                  <a:srgbClr val="FFFFFF"/>
                </a:highlight>
                <a:latin typeface="Cascadia Mono" panose="020B0609020000020004" pitchFamily="49" charset="0"/>
              </a:rPr>
              <a:t>GlassesManager</a:t>
            </a:r>
            <a:r>
              <a:rPr lang="de-DE" sz="900" dirty="0">
                <a:solidFill>
                  <a:srgbClr val="000000"/>
                </a:solidFill>
                <a:highlight>
                  <a:srgbClr val="FFFFFF"/>
                </a:highlight>
                <a:latin typeface="Cascadia Mono" panose="020B0609020000020004" pitchFamily="49" charset="0"/>
              </a:rPr>
              <a:t> manager)</a:t>
            </a:r>
          </a:p>
          <a:p>
            <a:r>
              <a:rPr lang="pt-BR" sz="900" dirty="0">
                <a:solidFill>
                  <a:srgbClr val="000000"/>
                </a:solidFill>
                <a:highlight>
                  <a:srgbClr val="FFFFFF"/>
                </a:highlight>
                <a:latin typeface="Cascadia Mono" panose="020B0609020000020004" pitchFamily="49" charset="0"/>
              </a:rPr>
              <a:t>    {</a:t>
            </a:r>
          </a:p>
          <a:p>
            <a:r>
              <a:rPr lang="pt-BR" sz="900" dirty="0">
                <a:solidFill>
                  <a:srgbClr val="000000"/>
                </a:solidFill>
                <a:highlight>
                  <a:srgbClr val="FFFFFF"/>
                </a:highlight>
                <a:latin typeface="Cascadia Mono" panose="020B0609020000020004" pitchFamily="49" charset="0"/>
              </a:rPr>
              <a:t>        </a:t>
            </a:r>
            <a:r>
              <a:rPr lang="pt-BR" sz="900" dirty="0" err="1">
                <a:solidFill>
                  <a:srgbClr val="000000"/>
                </a:solidFill>
                <a:highlight>
                  <a:srgbClr val="FFFFFF"/>
                </a:highlight>
                <a:latin typeface="Cascadia Mono" panose="020B0609020000020004" pitchFamily="49" charset="0"/>
              </a:rPr>
              <a:t>currentManager</a:t>
            </a:r>
            <a:r>
              <a:rPr lang="pt-BR" sz="900" dirty="0">
                <a:solidFill>
                  <a:srgbClr val="000000"/>
                </a:solidFill>
                <a:highlight>
                  <a:srgbClr val="FFFFFF"/>
                </a:highlight>
                <a:latin typeface="Cascadia Mono" panose="020B0609020000020004" pitchFamily="49" charset="0"/>
              </a:rPr>
              <a:t> = manager;</a:t>
            </a:r>
          </a:p>
          <a:p>
            <a:r>
              <a:rPr lang="pt-BR" sz="900" dirty="0">
                <a:solidFill>
                  <a:srgbClr val="000000"/>
                </a:solidFill>
                <a:highlight>
                  <a:srgbClr val="FFFFFF"/>
                </a:highlight>
                <a:latin typeface="Cascadia Mono" panose="020B0609020000020004" pitchFamily="49" charset="0"/>
              </a:rPr>
              <a:t>        </a:t>
            </a:r>
            <a:r>
              <a:rPr lang="pt-BR" sz="900" dirty="0" err="1">
                <a:solidFill>
                  <a:srgbClr val="2B91AF"/>
                </a:solidFill>
                <a:highlight>
                  <a:srgbClr val="FFFFFF"/>
                </a:highlight>
                <a:latin typeface="Cascadia Mono" panose="020B0609020000020004" pitchFamily="49" charset="0"/>
              </a:rPr>
              <a:t>Debug</a:t>
            </a:r>
            <a:r>
              <a:rPr lang="pt-BR" sz="900" dirty="0" err="1">
                <a:solidFill>
                  <a:srgbClr val="000000"/>
                </a:solidFill>
                <a:highlight>
                  <a:srgbClr val="FFFFFF"/>
                </a:highlight>
                <a:latin typeface="Cascadia Mono" panose="020B0609020000020004" pitchFamily="49" charset="0"/>
              </a:rPr>
              <a:t>.Log</a:t>
            </a:r>
            <a:r>
              <a:rPr lang="pt-BR" sz="900" dirty="0">
                <a:solidFill>
                  <a:srgbClr val="000000"/>
                </a:solidFill>
                <a:highlight>
                  <a:srgbClr val="FFFFFF"/>
                </a:highlight>
                <a:latin typeface="Cascadia Mono" panose="020B0609020000020004" pitchFamily="49" charset="0"/>
              </a:rPr>
              <a:t>(</a:t>
            </a:r>
            <a:r>
              <a:rPr lang="pt-BR" sz="900" dirty="0">
                <a:solidFill>
                  <a:srgbClr val="A31515"/>
                </a:solidFill>
                <a:highlight>
                  <a:srgbClr val="FFFFFF"/>
                </a:highlight>
                <a:latin typeface="Cascadia Mono" panose="020B0609020000020004" pitchFamily="49" charset="0"/>
              </a:rPr>
              <a:t>"✅ </a:t>
            </a:r>
            <a:r>
              <a:rPr lang="pt-BR" sz="900" dirty="0" err="1">
                <a:solidFill>
                  <a:srgbClr val="A31515"/>
                </a:solidFill>
                <a:highlight>
                  <a:srgbClr val="FFFFFF"/>
                </a:highlight>
                <a:latin typeface="Cascadia Mono" panose="020B0609020000020004" pitchFamily="49" charset="0"/>
              </a:rPr>
              <a:t>GlassesManager</a:t>
            </a:r>
            <a:r>
              <a:rPr lang="pt-BR" sz="900" dirty="0">
                <a:solidFill>
                  <a:srgbClr val="A31515"/>
                </a:solidFill>
                <a:highlight>
                  <a:srgbClr val="FFFFFF"/>
                </a:highlight>
                <a:latin typeface="Cascadia Mono" panose="020B0609020000020004" pitchFamily="49" charset="0"/>
              </a:rPr>
              <a:t> registrado no Canvas"</a:t>
            </a:r>
            <a:r>
              <a:rPr lang="pt-BR" sz="900" dirty="0">
                <a:solidFill>
                  <a:srgbClr val="000000"/>
                </a:solidFill>
                <a:highlight>
                  <a:srgbClr val="FFFFFF"/>
                </a:highlight>
                <a:latin typeface="Cascadia Mono" panose="020B0609020000020004" pitchFamily="49" charset="0"/>
              </a:rPr>
              <a:t>);</a:t>
            </a:r>
          </a:p>
          <a:p>
            <a:r>
              <a:rPr lang="pt-BR" sz="900" dirty="0">
                <a:solidFill>
                  <a:srgbClr val="000000"/>
                </a:solidFill>
                <a:highlight>
                  <a:srgbClr val="FFFFFF"/>
                </a:highlight>
                <a:latin typeface="Cascadia Mono" panose="020B0609020000020004" pitchFamily="49" charset="0"/>
              </a:rPr>
              <a:t>    }</a:t>
            </a:r>
          </a:p>
          <a:p>
            <a:endParaRPr lang="pt-BR" sz="900" dirty="0">
              <a:solidFill>
                <a:srgbClr val="000000"/>
              </a:solidFill>
              <a:highlight>
                <a:srgbClr val="FFFFFF"/>
              </a:highlight>
              <a:latin typeface="Cascadia Mono" panose="020B0609020000020004" pitchFamily="49" charset="0"/>
            </a:endParaRPr>
          </a:p>
          <a:p>
            <a:r>
              <a:rPr lang="pt-BR" sz="900" dirty="0">
                <a:solidFill>
                  <a:srgbClr val="000000"/>
                </a:solidFill>
                <a:highlight>
                  <a:srgbClr val="FFFFFF"/>
                </a:highlight>
                <a:latin typeface="Cascadia Mono" panose="020B0609020000020004" pitchFamily="49" charset="0"/>
              </a:rPr>
              <a:t>    </a:t>
            </a:r>
            <a:r>
              <a:rPr lang="pt-BR" sz="900" dirty="0">
                <a:solidFill>
                  <a:srgbClr val="008000"/>
                </a:solidFill>
                <a:highlight>
                  <a:srgbClr val="FFFFFF"/>
                </a:highlight>
                <a:latin typeface="Cascadia Mono" panose="020B0609020000020004" pitchFamily="49" charset="0"/>
              </a:rPr>
              <a:t>// chamado pelos botões</a:t>
            </a:r>
            <a:endParaRPr lang="pt-BR" sz="900" dirty="0">
              <a:solidFill>
                <a:srgbClr val="000000"/>
              </a:solidFill>
              <a:highlight>
                <a:srgbClr val="FFFFFF"/>
              </a:highlight>
              <a:latin typeface="Cascadia Mono" panose="020B0609020000020004" pitchFamily="49" charset="0"/>
            </a:endParaRPr>
          </a:p>
          <a:p>
            <a:r>
              <a:rPr lang="en-US" sz="900" dirty="0">
                <a:solidFill>
                  <a:srgbClr val="000000"/>
                </a:solidFill>
                <a:highlight>
                  <a:srgbClr val="FFFFFF"/>
                </a:highlight>
                <a:latin typeface="Cascadia Mono" panose="020B0609020000020004" pitchFamily="49" charset="0"/>
              </a:rPr>
              <a:t>    </a:t>
            </a:r>
            <a:r>
              <a:rPr lang="en-US" sz="900" dirty="0">
                <a:solidFill>
                  <a:srgbClr val="0000FF"/>
                </a:solidFill>
                <a:highlight>
                  <a:srgbClr val="FFFFFF"/>
                </a:highlight>
                <a:latin typeface="Cascadia Mono" panose="020B0609020000020004" pitchFamily="49" charset="0"/>
              </a:rPr>
              <a:t>public</a:t>
            </a:r>
            <a:r>
              <a:rPr lang="en-US" sz="900" dirty="0">
                <a:solidFill>
                  <a:srgbClr val="000000"/>
                </a:solidFill>
                <a:highlight>
                  <a:srgbClr val="FFFFFF"/>
                </a:highlight>
                <a:latin typeface="Cascadia Mono" panose="020B0609020000020004" pitchFamily="49" charset="0"/>
              </a:rPr>
              <a:t> </a:t>
            </a:r>
            <a:r>
              <a:rPr lang="en-US" sz="900" dirty="0">
                <a:solidFill>
                  <a:srgbClr val="0000FF"/>
                </a:solidFill>
                <a:highlight>
                  <a:srgbClr val="FFFFFF"/>
                </a:highlight>
                <a:latin typeface="Cascadia Mono" panose="020B0609020000020004" pitchFamily="49" charset="0"/>
              </a:rPr>
              <a:t>void</a:t>
            </a:r>
            <a:r>
              <a:rPr lang="en-US" sz="900" dirty="0">
                <a:solidFill>
                  <a:srgbClr val="000000"/>
                </a:solidFill>
                <a:highlight>
                  <a:srgbClr val="FFFFFF"/>
                </a:highlight>
                <a:latin typeface="Cascadia Mono" panose="020B0609020000020004" pitchFamily="49" charset="0"/>
              </a:rPr>
              <a:t> </a:t>
            </a:r>
            <a:r>
              <a:rPr lang="en-US" sz="900" dirty="0" err="1">
                <a:solidFill>
                  <a:srgbClr val="000000"/>
                </a:solidFill>
                <a:highlight>
                  <a:srgbClr val="FFFFFF"/>
                </a:highlight>
                <a:latin typeface="Cascadia Mono" panose="020B0609020000020004" pitchFamily="49" charset="0"/>
              </a:rPr>
              <a:t>SelectGlasses</a:t>
            </a:r>
            <a:r>
              <a:rPr lang="en-US" sz="900" dirty="0">
                <a:solidFill>
                  <a:srgbClr val="000000"/>
                </a:solidFill>
                <a:highlight>
                  <a:srgbClr val="FFFFFF"/>
                </a:highlight>
                <a:latin typeface="Cascadia Mono" panose="020B0609020000020004" pitchFamily="49" charset="0"/>
              </a:rPr>
              <a:t>(</a:t>
            </a:r>
            <a:r>
              <a:rPr lang="en-US" sz="900" dirty="0">
                <a:solidFill>
                  <a:srgbClr val="0000FF"/>
                </a:solidFill>
                <a:highlight>
                  <a:srgbClr val="FFFFFF"/>
                </a:highlight>
                <a:latin typeface="Cascadia Mono" panose="020B0609020000020004" pitchFamily="49" charset="0"/>
              </a:rPr>
              <a:t>int</a:t>
            </a:r>
            <a:r>
              <a:rPr lang="en-US" sz="900" dirty="0">
                <a:solidFill>
                  <a:srgbClr val="000000"/>
                </a:solidFill>
                <a:highlight>
                  <a:srgbClr val="FFFFFF"/>
                </a:highlight>
                <a:latin typeface="Cascadia Mono" panose="020B0609020000020004" pitchFamily="49" charset="0"/>
              </a:rPr>
              <a:t> index)</a:t>
            </a:r>
          </a:p>
          <a:p>
            <a:r>
              <a:rPr lang="pt-BR" sz="900" dirty="0">
                <a:solidFill>
                  <a:srgbClr val="000000"/>
                </a:solidFill>
                <a:highlight>
                  <a:srgbClr val="FFFFFF"/>
                </a:highlight>
                <a:latin typeface="Cascadia Mono" panose="020B0609020000020004" pitchFamily="49" charset="0"/>
              </a:rPr>
              <a:t>    {</a:t>
            </a:r>
          </a:p>
          <a:p>
            <a:r>
              <a:rPr lang="pt-BR" sz="900" dirty="0">
                <a:solidFill>
                  <a:srgbClr val="000000"/>
                </a:solidFill>
                <a:highlight>
                  <a:srgbClr val="FFFFFF"/>
                </a:highlight>
                <a:latin typeface="Cascadia Mono" panose="020B0609020000020004" pitchFamily="49" charset="0"/>
              </a:rPr>
              <a:t>        </a:t>
            </a:r>
            <a:r>
              <a:rPr lang="pt-BR" sz="900" dirty="0" err="1">
                <a:solidFill>
                  <a:srgbClr val="0000FF"/>
                </a:solidFill>
                <a:highlight>
                  <a:srgbClr val="FFFFFF"/>
                </a:highlight>
                <a:latin typeface="Cascadia Mono" panose="020B0609020000020004" pitchFamily="49" charset="0"/>
              </a:rPr>
              <a:t>if</a:t>
            </a:r>
            <a:r>
              <a:rPr lang="pt-BR" sz="900" dirty="0">
                <a:solidFill>
                  <a:srgbClr val="000000"/>
                </a:solidFill>
                <a:highlight>
                  <a:srgbClr val="FFFFFF"/>
                </a:highlight>
                <a:latin typeface="Cascadia Mono" panose="020B0609020000020004" pitchFamily="49" charset="0"/>
              </a:rPr>
              <a:t> (</a:t>
            </a:r>
            <a:r>
              <a:rPr lang="pt-BR" sz="900" dirty="0" err="1">
                <a:solidFill>
                  <a:srgbClr val="000000"/>
                </a:solidFill>
                <a:highlight>
                  <a:srgbClr val="FFFFFF"/>
                </a:highlight>
                <a:latin typeface="Cascadia Mono" panose="020B0609020000020004" pitchFamily="49" charset="0"/>
              </a:rPr>
              <a:t>currentManager</a:t>
            </a:r>
            <a:r>
              <a:rPr lang="pt-BR" sz="900" dirty="0">
                <a:solidFill>
                  <a:srgbClr val="000000"/>
                </a:solidFill>
                <a:highlight>
                  <a:srgbClr val="FFFFFF"/>
                </a:highlight>
                <a:latin typeface="Cascadia Mono" panose="020B0609020000020004" pitchFamily="49" charset="0"/>
              </a:rPr>
              <a:t> == </a:t>
            </a:r>
            <a:r>
              <a:rPr lang="pt-BR" sz="900" dirty="0" err="1">
                <a:solidFill>
                  <a:srgbClr val="0000FF"/>
                </a:solidFill>
                <a:highlight>
                  <a:srgbClr val="FFFFFF"/>
                </a:highlight>
                <a:latin typeface="Cascadia Mono" panose="020B0609020000020004" pitchFamily="49" charset="0"/>
              </a:rPr>
              <a:t>null</a:t>
            </a:r>
            <a:r>
              <a:rPr lang="pt-BR" sz="900" dirty="0">
                <a:solidFill>
                  <a:srgbClr val="000000"/>
                </a:solidFill>
                <a:highlight>
                  <a:srgbClr val="FFFFFF"/>
                </a:highlight>
                <a:latin typeface="Cascadia Mono" panose="020B0609020000020004" pitchFamily="49" charset="0"/>
              </a:rPr>
              <a:t>)</a:t>
            </a:r>
          </a:p>
          <a:p>
            <a:r>
              <a:rPr lang="pt-BR" sz="900" dirty="0">
                <a:solidFill>
                  <a:srgbClr val="000000"/>
                </a:solidFill>
                <a:highlight>
                  <a:srgbClr val="FFFFFF"/>
                </a:highlight>
                <a:latin typeface="Cascadia Mono" panose="020B0609020000020004" pitchFamily="49" charset="0"/>
              </a:rPr>
              <a:t>        {</a:t>
            </a:r>
          </a:p>
          <a:p>
            <a:r>
              <a:rPr lang="pt-BR" sz="900" dirty="0">
                <a:solidFill>
                  <a:srgbClr val="000000"/>
                </a:solidFill>
                <a:highlight>
                  <a:srgbClr val="FFFFFF"/>
                </a:highlight>
                <a:latin typeface="Cascadia Mono" panose="020B0609020000020004" pitchFamily="49" charset="0"/>
              </a:rPr>
              <a:t>            </a:t>
            </a:r>
            <a:r>
              <a:rPr lang="pt-BR" sz="900" dirty="0" err="1">
                <a:solidFill>
                  <a:srgbClr val="2B91AF"/>
                </a:solidFill>
                <a:highlight>
                  <a:srgbClr val="FFFFFF"/>
                </a:highlight>
                <a:latin typeface="Cascadia Mono" panose="020B0609020000020004" pitchFamily="49" charset="0"/>
              </a:rPr>
              <a:t>Debug</a:t>
            </a:r>
            <a:r>
              <a:rPr lang="pt-BR" sz="900" dirty="0" err="1">
                <a:solidFill>
                  <a:srgbClr val="000000"/>
                </a:solidFill>
                <a:highlight>
                  <a:srgbClr val="FFFFFF"/>
                </a:highlight>
                <a:latin typeface="Cascadia Mono" panose="020B0609020000020004" pitchFamily="49" charset="0"/>
              </a:rPr>
              <a:t>.LogError</a:t>
            </a:r>
            <a:r>
              <a:rPr lang="pt-BR" sz="900" dirty="0">
                <a:solidFill>
                  <a:srgbClr val="000000"/>
                </a:solidFill>
                <a:highlight>
                  <a:srgbClr val="FFFFFF"/>
                </a:highlight>
                <a:latin typeface="Cascadia Mono" panose="020B0609020000020004" pitchFamily="49" charset="0"/>
              </a:rPr>
              <a:t>(</a:t>
            </a:r>
            <a:r>
              <a:rPr lang="pt-BR" sz="900" dirty="0">
                <a:solidFill>
                  <a:srgbClr val="A31515"/>
                </a:solidFill>
                <a:highlight>
                  <a:srgbClr val="FFFFFF"/>
                </a:highlight>
                <a:latin typeface="Cascadia Mono" panose="020B0609020000020004" pitchFamily="49" charset="0"/>
              </a:rPr>
              <a:t>"❌ Nenhum </a:t>
            </a:r>
            <a:r>
              <a:rPr lang="pt-BR" sz="900" dirty="0" err="1">
                <a:solidFill>
                  <a:srgbClr val="A31515"/>
                </a:solidFill>
                <a:highlight>
                  <a:srgbClr val="FFFFFF"/>
                </a:highlight>
                <a:latin typeface="Cascadia Mono" panose="020B0609020000020004" pitchFamily="49" charset="0"/>
              </a:rPr>
              <a:t>GlassesManager</a:t>
            </a:r>
            <a:r>
              <a:rPr lang="pt-BR" sz="900" dirty="0">
                <a:solidFill>
                  <a:srgbClr val="A31515"/>
                </a:solidFill>
                <a:highlight>
                  <a:srgbClr val="FFFFFF"/>
                </a:highlight>
                <a:latin typeface="Cascadia Mono" panose="020B0609020000020004" pitchFamily="49" charset="0"/>
              </a:rPr>
              <a:t> registrado"</a:t>
            </a:r>
            <a:r>
              <a:rPr lang="pt-BR" sz="900" dirty="0">
                <a:solidFill>
                  <a:srgbClr val="000000"/>
                </a:solidFill>
                <a:highlight>
                  <a:srgbClr val="FFFFFF"/>
                </a:highlight>
                <a:latin typeface="Cascadia Mono" panose="020B0609020000020004" pitchFamily="49" charset="0"/>
              </a:rPr>
              <a:t>);</a:t>
            </a:r>
          </a:p>
          <a:p>
            <a:r>
              <a:rPr lang="pt-BR" sz="900" dirty="0">
                <a:solidFill>
                  <a:srgbClr val="000000"/>
                </a:solidFill>
                <a:highlight>
                  <a:srgbClr val="FFFFFF"/>
                </a:highlight>
                <a:latin typeface="Cascadia Mono" panose="020B0609020000020004" pitchFamily="49" charset="0"/>
              </a:rPr>
              <a:t>            </a:t>
            </a:r>
            <a:r>
              <a:rPr lang="pt-BR" sz="900" dirty="0" err="1">
                <a:solidFill>
                  <a:srgbClr val="0000FF"/>
                </a:solidFill>
                <a:highlight>
                  <a:srgbClr val="FFFFFF"/>
                </a:highlight>
                <a:latin typeface="Cascadia Mono" panose="020B0609020000020004" pitchFamily="49" charset="0"/>
              </a:rPr>
              <a:t>return</a:t>
            </a:r>
            <a:r>
              <a:rPr lang="pt-BR" sz="900" dirty="0">
                <a:solidFill>
                  <a:srgbClr val="000000"/>
                </a:solidFill>
                <a:highlight>
                  <a:srgbClr val="FFFFFF"/>
                </a:highlight>
                <a:latin typeface="Cascadia Mono" panose="020B0609020000020004" pitchFamily="49" charset="0"/>
              </a:rPr>
              <a:t>;</a:t>
            </a:r>
          </a:p>
          <a:p>
            <a:r>
              <a:rPr lang="pt-BR" sz="900" dirty="0">
                <a:solidFill>
                  <a:srgbClr val="000000"/>
                </a:solidFill>
                <a:highlight>
                  <a:srgbClr val="FFFFFF"/>
                </a:highlight>
                <a:latin typeface="Cascadia Mono" panose="020B0609020000020004" pitchFamily="49" charset="0"/>
              </a:rPr>
              <a:t>        }</a:t>
            </a:r>
          </a:p>
          <a:p>
            <a:endParaRPr lang="pt-BR" sz="900" dirty="0">
              <a:solidFill>
                <a:srgbClr val="000000"/>
              </a:solidFill>
              <a:highlight>
                <a:srgbClr val="FFFFFF"/>
              </a:highlight>
              <a:latin typeface="Cascadia Mono" panose="020B0609020000020004" pitchFamily="49" charset="0"/>
            </a:endParaRPr>
          </a:p>
          <a:p>
            <a:r>
              <a:rPr lang="pt-BR" sz="900" dirty="0">
                <a:solidFill>
                  <a:srgbClr val="000000"/>
                </a:solidFill>
                <a:highlight>
                  <a:srgbClr val="FFFFFF"/>
                </a:highlight>
                <a:latin typeface="Cascadia Mono" panose="020B0609020000020004" pitchFamily="49" charset="0"/>
              </a:rPr>
              <a:t>        </a:t>
            </a:r>
            <a:r>
              <a:rPr lang="pt-BR" sz="900" dirty="0" err="1">
                <a:solidFill>
                  <a:srgbClr val="000000"/>
                </a:solidFill>
                <a:highlight>
                  <a:srgbClr val="FFFFFF"/>
                </a:highlight>
                <a:latin typeface="Cascadia Mono" panose="020B0609020000020004" pitchFamily="49" charset="0"/>
              </a:rPr>
              <a:t>currentManager.ActivateGlasses</a:t>
            </a:r>
            <a:r>
              <a:rPr lang="pt-BR" sz="900" dirty="0">
                <a:solidFill>
                  <a:srgbClr val="000000"/>
                </a:solidFill>
                <a:highlight>
                  <a:srgbClr val="FFFFFF"/>
                </a:highlight>
                <a:latin typeface="Cascadia Mono" panose="020B0609020000020004" pitchFamily="49" charset="0"/>
              </a:rPr>
              <a:t>(index);</a:t>
            </a:r>
          </a:p>
          <a:p>
            <a:r>
              <a:rPr lang="pt-BR" sz="900" dirty="0">
                <a:solidFill>
                  <a:srgbClr val="000000"/>
                </a:solidFill>
                <a:highlight>
                  <a:srgbClr val="FFFFFF"/>
                </a:highlight>
                <a:latin typeface="Cascadia Mono" panose="020B0609020000020004" pitchFamily="49" charset="0"/>
              </a:rPr>
              <a:t>    }</a:t>
            </a:r>
          </a:p>
          <a:p>
            <a:endParaRPr lang="pt-BR" sz="900" dirty="0">
              <a:solidFill>
                <a:srgbClr val="000000"/>
              </a:solidFill>
              <a:highlight>
                <a:srgbClr val="FFFFFF"/>
              </a:highlight>
              <a:latin typeface="Cascadia Mono" panose="020B0609020000020004" pitchFamily="49" charset="0"/>
            </a:endParaRPr>
          </a:p>
          <a:p>
            <a:endParaRPr lang="pt-BR" sz="900" dirty="0">
              <a:solidFill>
                <a:srgbClr val="000000"/>
              </a:solidFill>
              <a:highlight>
                <a:srgbClr val="FFFFFF"/>
              </a:highlight>
              <a:latin typeface="Cascadia Mono" panose="020B0609020000020004" pitchFamily="49" charset="0"/>
            </a:endParaRPr>
          </a:p>
          <a:p>
            <a:r>
              <a:rPr lang="pt-BR" sz="900" dirty="0">
                <a:solidFill>
                  <a:srgbClr val="000000"/>
                </a:solidFill>
                <a:highlight>
                  <a:srgbClr val="C0C0C0"/>
                </a:highlight>
                <a:latin typeface="Cascadia Mono" panose="020B0609020000020004" pitchFamily="49" charset="0"/>
              </a:rPr>
              <a:t>    </a:t>
            </a:r>
            <a:r>
              <a:rPr lang="pt-BR" sz="900" dirty="0">
                <a:solidFill>
                  <a:srgbClr val="008000"/>
                </a:solidFill>
                <a:highlight>
                  <a:srgbClr val="C0C0C0"/>
                </a:highlight>
                <a:latin typeface="Cascadia Mono" panose="020B0609020000020004" pitchFamily="49" charset="0"/>
              </a:rPr>
              <a:t>//chama </a:t>
            </a:r>
            <a:r>
              <a:rPr lang="pt-BR" sz="900" dirty="0" err="1">
                <a:solidFill>
                  <a:srgbClr val="008000"/>
                </a:solidFill>
                <a:highlight>
                  <a:srgbClr val="C0C0C0"/>
                </a:highlight>
                <a:latin typeface="Cascadia Mono" panose="020B0609020000020004" pitchFamily="49" charset="0"/>
              </a:rPr>
              <a:t>metodo</a:t>
            </a:r>
            <a:r>
              <a:rPr lang="pt-BR" sz="900" dirty="0">
                <a:solidFill>
                  <a:srgbClr val="008000"/>
                </a:solidFill>
                <a:highlight>
                  <a:srgbClr val="C0C0C0"/>
                </a:highlight>
                <a:latin typeface="Cascadia Mono" panose="020B0609020000020004" pitchFamily="49" charset="0"/>
              </a:rPr>
              <a:t> Trocar cor pelo </a:t>
            </a:r>
            <a:r>
              <a:rPr lang="pt-BR" sz="900" dirty="0" err="1">
                <a:solidFill>
                  <a:srgbClr val="008000"/>
                </a:solidFill>
                <a:highlight>
                  <a:srgbClr val="C0C0C0"/>
                </a:highlight>
                <a:latin typeface="Cascadia Mono" panose="020B0609020000020004" pitchFamily="49" charset="0"/>
              </a:rPr>
              <a:t>botao</a:t>
            </a:r>
            <a:endParaRPr lang="pt-BR" sz="900" dirty="0">
              <a:solidFill>
                <a:srgbClr val="000000"/>
              </a:solidFill>
              <a:highlight>
                <a:srgbClr val="C0C0C0"/>
              </a:highlight>
              <a:latin typeface="Cascadia Mono" panose="020B0609020000020004" pitchFamily="49" charset="0"/>
            </a:endParaRPr>
          </a:p>
          <a:p>
            <a:r>
              <a:rPr lang="pt-BR" sz="900" dirty="0">
                <a:solidFill>
                  <a:srgbClr val="000000"/>
                </a:solidFill>
                <a:highlight>
                  <a:srgbClr val="C0C0C0"/>
                </a:highlight>
                <a:latin typeface="Cascadia Mono" panose="020B0609020000020004" pitchFamily="49" charset="0"/>
              </a:rPr>
              <a:t>    </a:t>
            </a:r>
            <a:r>
              <a:rPr lang="pt-BR" sz="900" dirty="0" err="1">
                <a:solidFill>
                  <a:srgbClr val="0000FF"/>
                </a:solidFill>
                <a:highlight>
                  <a:srgbClr val="C0C0C0"/>
                </a:highlight>
                <a:latin typeface="Cascadia Mono" panose="020B0609020000020004" pitchFamily="49" charset="0"/>
              </a:rPr>
              <a:t>public</a:t>
            </a:r>
            <a:r>
              <a:rPr lang="pt-BR" sz="900" dirty="0">
                <a:solidFill>
                  <a:srgbClr val="000000"/>
                </a:solidFill>
                <a:highlight>
                  <a:srgbClr val="C0C0C0"/>
                </a:highlight>
                <a:latin typeface="Cascadia Mono" panose="020B0609020000020004" pitchFamily="49" charset="0"/>
              </a:rPr>
              <a:t> </a:t>
            </a:r>
            <a:r>
              <a:rPr lang="pt-BR" sz="900" dirty="0" err="1">
                <a:solidFill>
                  <a:srgbClr val="0000FF"/>
                </a:solidFill>
                <a:highlight>
                  <a:srgbClr val="C0C0C0"/>
                </a:highlight>
                <a:latin typeface="Cascadia Mono" panose="020B0609020000020004" pitchFamily="49" charset="0"/>
              </a:rPr>
              <a:t>void</a:t>
            </a:r>
            <a:r>
              <a:rPr lang="pt-BR" sz="900" dirty="0">
                <a:solidFill>
                  <a:srgbClr val="000000"/>
                </a:solidFill>
                <a:highlight>
                  <a:srgbClr val="C0C0C0"/>
                </a:highlight>
                <a:latin typeface="Cascadia Mono" panose="020B0609020000020004" pitchFamily="49" charset="0"/>
              </a:rPr>
              <a:t> </a:t>
            </a:r>
            <a:r>
              <a:rPr lang="pt-BR" sz="900" dirty="0" err="1">
                <a:solidFill>
                  <a:srgbClr val="000000"/>
                </a:solidFill>
                <a:highlight>
                  <a:srgbClr val="C0C0C0"/>
                </a:highlight>
                <a:latin typeface="Cascadia Mono" panose="020B0609020000020004" pitchFamily="49" charset="0"/>
              </a:rPr>
              <a:t>SelectColor</a:t>
            </a:r>
            <a:r>
              <a:rPr lang="pt-BR" sz="900" dirty="0">
                <a:solidFill>
                  <a:srgbClr val="000000"/>
                </a:solidFill>
                <a:highlight>
                  <a:srgbClr val="C0C0C0"/>
                </a:highlight>
                <a:latin typeface="Cascadia Mono" panose="020B0609020000020004" pitchFamily="49" charset="0"/>
              </a:rPr>
              <a:t>(</a:t>
            </a:r>
            <a:r>
              <a:rPr lang="pt-BR" sz="900" dirty="0">
                <a:solidFill>
                  <a:srgbClr val="2B91AF"/>
                </a:solidFill>
                <a:highlight>
                  <a:srgbClr val="C0C0C0"/>
                </a:highlight>
                <a:latin typeface="Cascadia Mono" panose="020B0609020000020004" pitchFamily="49" charset="0"/>
              </a:rPr>
              <a:t>Material</a:t>
            </a:r>
            <a:r>
              <a:rPr lang="pt-BR" sz="900" dirty="0">
                <a:solidFill>
                  <a:srgbClr val="000000"/>
                </a:solidFill>
                <a:highlight>
                  <a:srgbClr val="C0C0C0"/>
                </a:highlight>
                <a:latin typeface="Cascadia Mono" panose="020B0609020000020004" pitchFamily="49" charset="0"/>
              </a:rPr>
              <a:t> </a:t>
            </a:r>
            <a:r>
              <a:rPr lang="pt-BR" sz="900" dirty="0" err="1">
                <a:solidFill>
                  <a:srgbClr val="000000"/>
                </a:solidFill>
                <a:highlight>
                  <a:srgbClr val="C0C0C0"/>
                </a:highlight>
                <a:latin typeface="Cascadia Mono" panose="020B0609020000020004" pitchFamily="49" charset="0"/>
              </a:rPr>
              <a:t>material</a:t>
            </a:r>
            <a:r>
              <a:rPr lang="pt-BR" sz="900" dirty="0">
                <a:solidFill>
                  <a:srgbClr val="000000"/>
                </a:solidFill>
                <a:highlight>
                  <a:srgbClr val="C0C0C0"/>
                </a:highlight>
                <a:latin typeface="Cascadia Mono" panose="020B0609020000020004" pitchFamily="49" charset="0"/>
              </a:rPr>
              <a:t>)</a:t>
            </a:r>
          </a:p>
          <a:p>
            <a:r>
              <a:rPr lang="pt-BR" sz="900" dirty="0">
                <a:solidFill>
                  <a:srgbClr val="000000"/>
                </a:solidFill>
                <a:highlight>
                  <a:srgbClr val="C0C0C0"/>
                </a:highlight>
                <a:latin typeface="Cascadia Mono" panose="020B0609020000020004" pitchFamily="49" charset="0"/>
              </a:rPr>
              <a:t>    {</a:t>
            </a:r>
          </a:p>
          <a:p>
            <a:r>
              <a:rPr lang="pt-BR" sz="900" dirty="0">
                <a:solidFill>
                  <a:srgbClr val="000000"/>
                </a:solidFill>
                <a:highlight>
                  <a:srgbClr val="C0C0C0"/>
                </a:highlight>
                <a:latin typeface="Cascadia Mono" panose="020B0609020000020004" pitchFamily="49" charset="0"/>
              </a:rPr>
              <a:t>        </a:t>
            </a:r>
            <a:r>
              <a:rPr lang="pt-BR" sz="900" dirty="0" err="1">
                <a:solidFill>
                  <a:srgbClr val="0000FF"/>
                </a:solidFill>
                <a:highlight>
                  <a:srgbClr val="C0C0C0"/>
                </a:highlight>
                <a:latin typeface="Cascadia Mono" panose="020B0609020000020004" pitchFamily="49" charset="0"/>
              </a:rPr>
              <a:t>if</a:t>
            </a:r>
            <a:r>
              <a:rPr lang="pt-BR" sz="900" dirty="0">
                <a:solidFill>
                  <a:srgbClr val="000000"/>
                </a:solidFill>
                <a:highlight>
                  <a:srgbClr val="C0C0C0"/>
                </a:highlight>
                <a:latin typeface="Cascadia Mono" panose="020B0609020000020004" pitchFamily="49" charset="0"/>
              </a:rPr>
              <a:t> (</a:t>
            </a:r>
            <a:r>
              <a:rPr lang="pt-BR" sz="900" dirty="0" err="1">
                <a:solidFill>
                  <a:srgbClr val="000000"/>
                </a:solidFill>
                <a:highlight>
                  <a:srgbClr val="C0C0C0"/>
                </a:highlight>
                <a:latin typeface="Cascadia Mono" panose="020B0609020000020004" pitchFamily="49" charset="0"/>
              </a:rPr>
              <a:t>currentManager</a:t>
            </a:r>
            <a:r>
              <a:rPr lang="pt-BR" sz="900" dirty="0">
                <a:solidFill>
                  <a:srgbClr val="000000"/>
                </a:solidFill>
                <a:highlight>
                  <a:srgbClr val="C0C0C0"/>
                </a:highlight>
                <a:latin typeface="Cascadia Mono" panose="020B0609020000020004" pitchFamily="49" charset="0"/>
              </a:rPr>
              <a:t> == </a:t>
            </a:r>
            <a:r>
              <a:rPr lang="pt-BR" sz="900" dirty="0" err="1">
                <a:solidFill>
                  <a:srgbClr val="0000FF"/>
                </a:solidFill>
                <a:highlight>
                  <a:srgbClr val="C0C0C0"/>
                </a:highlight>
                <a:latin typeface="Cascadia Mono" panose="020B0609020000020004" pitchFamily="49" charset="0"/>
              </a:rPr>
              <a:t>null</a:t>
            </a:r>
            <a:r>
              <a:rPr lang="pt-BR" sz="900" dirty="0">
                <a:solidFill>
                  <a:srgbClr val="000000"/>
                </a:solidFill>
                <a:highlight>
                  <a:srgbClr val="C0C0C0"/>
                </a:highlight>
                <a:latin typeface="Cascadia Mono" panose="020B0609020000020004" pitchFamily="49" charset="0"/>
              </a:rPr>
              <a:t>)</a:t>
            </a:r>
          </a:p>
          <a:p>
            <a:r>
              <a:rPr lang="pt-BR" sz="900" dirty="0">
                <a:solidFill>
                  <a:srgbClr val="000000"/>
                </a:solidFill>
                <a:highlight>
                  <a:srgbClr val="C0C0C0"/>
                </a:highlight>
                <a:latin typeface="Cascadia Mono" panose="020B0609020000020004" pitchFamily="49" charset="0"/>
              </a:rPr>
              <a:t>        {</a:t>
            </a:r>
          </a:p>
          <a:p>
            <a:r>
              <a:rPr lang="pt-BR" sz="900" dirty="0">
                <a:solidFill>
                  <a:srgbClr val="000000"/>
                </a:solidFill>
                <a:highlight>
                  <a:srgbClr val="C0C0C0"/>
                </a:highlight>
                <a:latin typeface="Cascadia Mono" panose="020B0609020000020004" pitchFamily="49" charset="0"/>
              </a:rPr>
              <a:t>            </a:t>
            </a:r>
            <a:r>
              <a:rPr lang="pt-BR" sz="900" dirty="0" err="1">
                <a:solidFill>
                  <a:srgbClr val="2B91AF"/>
                </a:solidFill>
                <a:highlight>
                  <a:srgbClr val="C0C0C0"/>
                </a:highlight>
                <a:latin typeface="Cascadia Mono" panose="020B0609020000020004" pitchFamily="49" charset="0"/>
              </a:rPr>
              <a:t>Debug</a:t>
            </a:r>
            <a:r>
              <a:rPr lang="pt-BR" sz="900" dirty="0" err="1">
                <a:solidFill>
                  <a:srgbClr val="000000"/>
                </a:solidFill>
                <a:highlight>
                  <a:srgbClr val="C0C0C0"/>
                </a:highlight>
                <a:latin typeface="Cascadia Mono" panose="020B0609020000020004" pitchFamily="49" charset="0"/>
              </a:rPr>
              <a:t>.LogError</a:t>
            </a:r>
            <a:r>
              <a:rPr lang="pt-BR" sz="900" dirty="0">
                <a:solidFill>
                  <a:srgbClr val="000000"/>
                </a:solidFill>
                <a:highlight>
                  <a:srgbClr val="C0C0C0"/>
                </a:highlight>
                <a:latin typeface="Cascadia Mono" panose="020B0609020000020004" pitchFamily="49" charset="0"/>
              </a:rPr>
              <a:t>(</a:t>
            </a:r>
            <a:r>
              <a:rPr lang="pt-BR" sz="900" dirty="0">
                <a:solidFill>
                  <a:srgbClr val="A31515"/>
                </a:solidFill>
                <a:highlight>
                  <a:srgbClr val="C0C0C0"/>
                </a:highlight>
                <a:latin typeface="Cascadia Mono" panose="020B0609020000020004" pitchFamily="49" charset="0"/>
              </a:rPr>
              <a:t>"❌ Nenhum </a:t>
            </a:r>
            <a:r>
              <a:rPr lang="pt-BR" sz="900" dirty="0" err="1">
                <a:solidFill>
                  <a:srgbClr val="A31515"/>
                </a:solidFill>
                <a:highlight>
                  <a:srgbClr val="C0C0C0"/>
                </a:highlight>
                <a:latin typeface="Cascadia Mono" panose="020B0609020000020004" pitchFamily="49" charset="0"/>
              </a:rPr>
              <a:t>GlassesManager</a:t>
            </a:r>
            <a:r>
              <a:rPr lang="pt-BR" sz="900" dirty="0">
                <a:solidFill>
                  <a:srgbClr val="A31515"/>
                </a:solidFill>
                <a:highlight>
                  <a:srgbClr val="C0C0C0"/>
                </a:highlight>
                <a:latin typeface="Cascadia Mono" panose="020B0609020000020004" pitchFamily="49" charset="0"/>
              </a:rPr>
              <a:t> registrado"</a:t>
            </a:r>
            <a:r>
              <a:rPr lang="pt-BR" sz="900" dirty="0">
                <a:solidFill>
                  <a:srgbClr val="000000"/>
                </a:solidFill>
                <a:highlight>
                  <a:srgbClr val="C0C0C0"/>
                </a:highlight>
                <a:latin typeface="Cascadia Mono" panose="020B0609020000020004" pitchFamily="49" charset="0"/>
              </a:rPr>
              <a:t>);</a:t>
            </a:r>
          </a:p>
          <a:p>
            <a:r>
              <a:rPr lang="pt-BR" sz="900" dirty="0">
                <a:solidFill>
                  <a:srgbClr val="000000"/>
                </a:solidFill>
                <a:highlight>
                  <a:srgbClr val="C0C0C0"/>
                </a:highlight>
                <a:latin typeface="Cascadia Mono" panose="020B0609020000020004" pitchFamily="49" charset="0"/>
              </a:rPr>
              <a:t>            </a:t>
            </a:r>
            <a:r>
              <a:rPr lang="pt-BR" sz="900" dirty="0" err="1">
                <a:solidFill>
                  <a:srgbClr val="0000FF"/>
                </a:solidFill>
                <a:highlight>
                  <a:srgbClr val="C0C0C0"/>
                </a:highlight>
                <a:latin typeface="Cascadia Mono" panose="020B0609020000020004" pitchFamily="49" charset="0"/>
              </a:rPr>
              <a:t>return</a:t>
            </a:r>
            <a:r>
              <a:rPr lang="pt-BR" sz="900" dirty="0">
                <a:solidFill>
                  <a:srgbClr val="000000"/>
                </a:solidFill>
                <a:highlight>
                  <a:srgbClr val="C0C0C0"/>
                </a:highlight>
                <a:latin typeface="Cascadia Mono" panose="020B0609020000020004" pitchFamily="49" charset="0"/>
              </a:rPr>
              <a:t>;</a:t>
            </a:r>
          </a:p>
          <a:p>
            <a:r>
              <a:rPr lang="pt-BR" sz="900" dirty="0">
                <a:solidFill>
                  <a:srgbClr val="000000"/>
                </a:solidFill>
                <a:highlight>
                  <a:srgbClr val="C0C0C0"/>
                </a:highlight>
                <a:latin typeface="Cascadia Mono" panose="020B0609020000020004" pitchFamily="49" charset="0"/>
              </a:rPr>
              <a:t>        }</a:t>
            </a:r>
          </a:p>
          <a:p>
            <a:endParaRPr lang="pt-BR" sz="900" dirty="0">
              <a:solidFill>
                <a:srgbClr val="000000"/>
              </a:solidFill>
              <a:highlight>
                <a:srgbClr val="C0C0C0"/>
              </a:highlight>
              <a:latin typeface="Cascadia Mono" panose="020B0609020000020004" pitchFamily="49" charset="0"/>
            </a:endParaRPr>
          </a:p>
          <a:p>
            <a:r>
              <a:rPr lang="pt-BR" sz="900" dirty="0">
                <a:solidFill>
                  <a:srgbClr val="000000"/>
                </a:solidFill>
                <a:highlight>
                  <a:srgbClr val="C0C0C0"/>
                </a:highlight>
                <a:latin typeface="Cascadia Mono" panose="020B0609020000020004" pitchFamily="49" charset="0"/>
              </a:rPr>
              <a:t>        </a:t>
            </a:r>
            <a:r>
              <a:rPr lang="pt-BR" sz="900" dirty="0" err="1">
                <a:solidFill>
                  <a:srgbClr val="000000"/>
                </a:solidFill>
                <a:highlight>
                  <a:srgbClr val="C0C0C0"/>
                </a:highlight>
                <a:latin typeface="Cascadia Mono" panose="020B0609020000020004" pitchFamily="49" charset="0"/>
              </a:rPr>
              <a:t>currentManager.SetMaterial</a:t>
            </a:r>
            <a:r>
              <a:rPr lang="pt-BR" sz="900" dirty="0">
                <a:solidFill>
                  <a:srgbClr val="000000"/>
                </a:solidFill>
                <a:highlight>
                  <a:srgbClr val="C0C0C0"/>
                </a:highlight>
                <a:latin typeface="Cascadia Mono" panose="020B0609020000020004" pitchFamily="49" charset="0"/>
              </a:rPr>
              <a:t>(material);</a:t>
            </a:r>
          </a:p>
          <a:p>
            <a:r>
              <a:rPr lang="pt-BR" sz="900" dirty="0">
                <a:solidFill>
                  <a:srgbClr val="000000"/>
                </a:solidFill>
                <a:highlight>
                  <a:srgbClr val="C0C0C0"/>
                </a:highlight>
                <a:latin typeface="Cascadia Mono" panose="020B0609020000020004" pitchFamily="49" charset="0"/>
              </a:rPr>
              <a:t>    }</a:t>
            </a:r>
          </a:p>
          <a:p>
            <a:endParaRPr lang="pt-BR" sz="900" dirty="0">
              <a:solidFill>
                <a:srgbClr val="000000"/>
              </a:solidFill>
              <a:highlight>
                <a:srgbClr val="FFFFFF"/>
              </a:highlight>
              <a:latin typeface="Cascadia Mono" panose="020B0609020000020004" pitchFamily="49" charset="0"/>
            </a:endParaRPr>
          </a:p>
          <a:p>
            <a:endParaRPr lang="pt-BR" sz="900" dirty="0">
              <a:solidFill>
                <a:srgbClr val="000000"/>
              </a:solidFill>
              <a:highlight>
                <a:srgbClr val="FFFFFF"/>
              </a:highlight>
              <a:latin typeface="Cascadia Mono" panose="020B0609020000020004" pitchFamily="49" charset="0"/>
            </a:endParaRPr>
          </a:p>
          <a:p>
            <a:endParaRPr lang="pt-BR" sz="900" dirty="0">
              <a:solidFill>
                <a:srgbClr val="000000"/>
              </a:solidFill>
              <a:highlight>
                <a:srgbClr val="FFFFFF"/>
              </a:highlight>
              <a:latin typeface="Cascadia Mono" panose="020B0609020000020004" pitchFamily="49" charset="0"/>
            </a:endParaRPr>
          </a:p>
          <a:p>
            <a:r>
              <a:rPr lang="pt-BR" sz="900" dirty="0">
                <a:solidFill>
                  <a:srgbClr val="000000"/>
                </a:solidFill>
                <a:highlight>
                  <a:srgbClr val="FFFFFF"/>
                </a:highlight>
                <a:latin typeface="Cascadia Mono" panose="020B0609020000020004" pitchFamily="49" charset="0"/>
              </a:rPr>
              <a:t>}</a:t>
            </a:r>
          </a:p>
        </p:txBody>
      </p:sp>
      <p:pic>
        <p:nvPicPr>
          <p:cNvPr id="6" name="Imagem 5">
            <a:extLst>
              <a:ext uri="{FF2B5EF4-FFF2-40B4-BE49-F238E27FC236}">
                <a16:creationId xmlns:a16="http://schemas.microsoft.com/office/drawing/2014/main" id="{CA2EFCAD-6813-AA22-B6AE-6FF5E8D6FC6E}"/>
              </a:ext>
            </a:extLst>
          </p:cNvPr>
          <p:cNvPicPr>
            <a:picLocks noChangeAspect="1"/>
          </p:cNvPicPr>
          <p:nvPr/>
        </p:nvPicPr>
        <p:blipFill>
          <a:blip r:embed="rId2"/>
          <a:stretch>
            <a:fillRect/>
          </a:stretch>
        </p:blipFill>
        <p:spPr>
          <a:xfrm>
            <a:off x="10963104" y="0"/>
            <a:ext cx="1228896" cy="1343212"/>
          </a:xfrm>
          <a:prstGeom prst="rect">
            <a:avLst/>
          </a:prstGeom>
        </p:spPr>
      </p:pic>
    </p:spTree>
    <p:extLst>
      <p:ext uri="{BB962C8B-B14F-4D97-AF65-F5344CB8AC3E}">
        <p14:creationId xmlns:p14="http://schemas.microsoft.com/office/powerpoint/2010/main" val="36156192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descr="Tela de computador com texto preto sobre fundo branco&#10;&#10;O conteúdo gerado por IA pode estar incorreto.">
            <a:extLst>
              <a:ext uri="{FF2B5EF4-FFF2-40B4-BE49-F238E27FC236}">
                <a16:creationId xmlns:a16="http://schemas.microsoft.com/office/drawing/2014/main" id="{748871E4-B149-798A-FF7B-4147FBD4F1D0}"/>
              </a:ext>
            </a:extLst>
          </p:cNvPr>
          <p:cNvPicPr>
            <a:picLocks noChangeAspect="1"/>
          </p:cNvPicPr>
          <p:nvPr/>
        </p:nvPicPr>
        <p:blipFill>
          <a:blip r:embed="rId2"/>
          <a:stretch>
            <a:fillRect/>
          </a:stretch>
        </p:blipFill>
        <p:spPr>
          <a:xfrm>
            <a:off x="0" y="0"/>
            <a:ext cx="12192000" cy="6858000"/>
          </a:xfrm>
          <a:prstGeom prst="rect">
            <a:avLst/>
          </a:prstGeom>
        </p:spPr>
      </p:pic>
      <p:cxnSp>
        <p:nvCxnSpPr>
          <p:cNvPr id="5" name="Conector de Seta Reta 4">
            <a:extLst>
              <a:ext uri="{FF2B5EF4-FFF2-40B4-BE49-F238E27FC236}">
                <a16:creationId xmlns:a16="http://schemas.microsoft.com/office/drawing/2014/main" id="{7239FDE7-D624-F953-FA8D-6068F115EDDB}"/>
              </a:ext>
            </a:extLst>
          </p:cNvPr>
          <p:cNvCxnSpPr/>
          <p:nvPr/>
        </p:nvCxnSpPr>
        <p:spPr>
          <a:xfrm>
            <a:off x="1452880" y="1168400"/>
            <a:ext cx="5984240" cy="4165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CaixaDeTexto 5">
            <a:extLst>
              <a:ext uri="{FF2B5EF4-FFF2-40B4-BE49-F238E27FC236}">
                <a16:creationId xmlns:a16="http://schemas.microsoft.com/office/drawing/2014/main" id="{66F43F6D-29D3-7A23-E801-EB1154FA68D2}"/>
              </a:ext>
            </a:extLst>
          </p:cNvPr>
          <p:cNvSpPr txBox="1"/>
          <p:nvPr/>
        </p:nvSpPr>
        <p:spPr>
          <a:xfrm>
            <a:off x="3244645" y="5869858"/>
            <a:ext cx="2811667" cy="369332"/>
          </a:xfrm>
          <a:prstGeom prst="rect">
            <a:avLst/>
          </a:prstGeom>
          <a:noFill/>
        </p:spPr>
        <p:txBody>
          <a:bodyPr wrap="none" rtlCol="0">
            <a:spAutoFit/>
          </a:bodyPr>
          <a:lstStyle/>
          <a:p>
            <a:r>
              <a:rPr lang="pt-BR" b="1" dirty="0">
                <a:solidFill>
                  <a:schemeClr val="bg1"/>
                </a:solidFill>
              </a:rPr>
              <a:t>Utilize o </a:t>
            </a:r>
            <a:r>
              <a:rPr lang="pt-BR" b="1" dirty="0" err="1">
                <a:solidFill>
                  <a:schemeClr val="bg1"/>
                </a:solidFill>
              </a:rPr>
              <a:t>XROrigin</a:t>
            </a:r>
            <a:r>
              <a:rPr lang="pt-BR" b="1" dirty="0">
                <a:solidFill>
                  <a:schemeClr val="bg1"/>
                </a:solidFill>
              </a:rPr>
              <a:t> para pegar o script e o evento</a:t>
            </a:r>
          </a:p>
        </p:txBody>
      </p:sp>
    </p:spTree>
    <p:extLst>
      <p:ext uri="{BB962C8B-B14F-4D97-AF65-F5344CB8AC3E}">
        <p14:creationId xmlns:p14="http://schemas.microsoft.com/office/powerpoint/2010/main" val="23558816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descr="Tela de computador com texto preto sobre fundo branco&#10;&#10;O conteúdo gerado por IA pode estar incorreto.">
            <a:extLst>
              <a:ext uri="{FF2B5EF4-FFF2-40B4-BE49-F238E27FC236}">
                <a16:creationId xmlns:a16="http://schemas.microsoft.com/office/drawing/2014/main" id="{1A5FCB28-2317-FA5A-1F8C-C39FFD40E19F}"/>
              </a:ext>
            </a:extLst>
          </p:cNvPr>
          <p:cNvPicPr>
            <a:picLocks noChangeAspect="1"/>
          </p:cNvPicPr>
          <p:nvPr/>
        </p:nvPicPr>
        <p:blipFill>
          <a:blip r:embed="rId2"/>
          <a:stretch>
            <a:fillRect/>
          </a:stretch>
        </p:blipFill>
        <p:spPr>
          <a:xfrm>
            <a:off x="0" y="0"/>
            <a:ext cx="12192000" cy="6857999"/>
          </a:xfrm>
          <a:prstGeom prst="rect">
            <a:avLst/>
          </a:prstGeom>
        </p:spPr>
      </p:pic>
      <p:cxnSp>
        <p:nvCxnSpPr>
          <p:cNvPr id="5" name="Conector de Seta Reta 4">
            <a:extLst>
              <a:ext uri="{FF2B5EF4-FFF2-40B4-BE49-F238E27FC236}">
                <a16:creationId xmlns:a16="http://schemas.microsoft.com/office/drawing/2014/main" id="{B157E6C2-D8C6-FD84-A3F7-E22FD81A6E75}"/>
              </a:ext>
            </a:extLst>
          </p:cNvPr>
          <p:cNvCxnSpPr/>
          <p:nvPr/>
        </p:nvCxnSpPr>
        <p:spPr>
          <a:xfrm flipV="1">
            <a:off x="2204720" y="5019040"/>
            <a:ext cx="7020560" cy="3657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65130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1D1FE4B-CB2F-4B66-BF42-4BBF968C949C}"/>
              </a:ext>
            </a:extLst>
          </p:cNvPr>
          <p:cNvSpPr>
            <a:spLocks noGrp="1"/>
          </p:cNvSpPr>
          <p:nvPr>
            <p:ph type="title"/>
          </p:nvPr>
        </p:nvSpPr>
        <p:spPr/>
        <p:txBody>
          <a:bodyPr/>
          <a:lstStyle/>
          <a:p>
            <a:r>
              <a:rPr lang="pt-BR" dirty="0"/>
              <a:t>Aprimoramento</a:t>
            </a:r>
          </a:p>
        </p:txBody>
      </p:sp>
      <p:sp>
        <p:nvSpPr>
          <p:cNvPr id="3" name="Espaço Reservado para Texto 2">
            <a:extLst>
              <a:ext uri="{FF2B5EF4-FFF2-40B4-BE49-F238E27FC236}">
                <a16:creationId xmlns:a16="http://schemas.microsoft.com/office/drawing/2014/main" id="{48F98CA0-97F9-AB2B-D08F-1D921D8DAFD6}"/>
              </a:ext>
            </a:extLst>
          </p:cNvPr>
          <p:cNvSpPr>
            <a:spLocks noGrp="1"/>
          </p:cNvSpPr>
          <p:nvPr>
            <p:ph type="body" idx="1"/>
          </p:nvPr>
        </p:nvSpPr>
        <p:spPr/>
        <p:txBody>
          <a:bodyPr/>
          <a:lstStyle/>
          <a:p>
            <a:endParaRPr lang="pt-BR"/>
          </a:p>
        </p:txBody>
      </p:sp>
    </p:spTree>
    <p:extLst>
      <p:ext uri="{BB962C8B-B14F-4D97-AF65-F5344CB8AC3E}">
        <p14:creationId xmlns:p14="http://schemas.microsoft.com/office/powerpoint/2010/main" val="11622467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aixaDeTexto 2">
            <a:extLst>
              <a:ext uri="{FF2B5EF4-FFF2-40B4-BE49-F238E27FC236}">
                <a16:creationId xmlns:a16="http://schemas.microsoft.com/office/drawing/2014/main" id="{B645D7B8-42E4-1295-32C3-4A63F6E327A7}"/>
              </a:ext>
            </a:extLst>
          </p:cNvPr>
          <p:cNvSpPr txBox="1"/>
          <p:nvPr/>
        </p:nvSpPr>
        <p:spPr>
          <a:xfrm>
            <a:off x="265471" y="0"/>
            <a:ext cx="6096000" cy="6740307"/>
          </a:xfrm>
          <a:prstGeom prst="rect">
            <a:avLst/>
          </a:prstGeom>
          <a:noFill/>
        </p:spPr>
        <p:txBody>
          <a:bodyPr wrap="square">
            <a:spAutoFit/>
          </a:bodyPr>
          <a:lstStyle/>
          <a:p>
            <a:r>
              <a:rPr lang="pt-BR" sz="900" dirty="0" err="1">
                <a:solidFill>
                  <a:srgbClr val="0000FF"/>
                </a:solidFill>
                <a:highlight>
                  <a:srgbClr val="FFFFFF"/>
                </a:highlight>
                <a:latin typeface="Cascadia Mono" panose="020B0609020000020004" pitchFamily="49" charset="0"/>
              </a:rPr>
              <a:t>using</a:t>
            </a:r>
            <a:r>
              <a:rPr lang="pt-BR" sz="900" dirty="0">
                <a:solidFill>
                  <a:srgbClr val="000000"/>
                </a:solidFill>
                <a:highlight>
                  <a:srgbClr val="FFFFFF"/>
                </a:highlight>
                <a:latin typeface="Cascadia Mono" panose="020B0609020000020004" pitchFamily="49" charset="0"/>
              </a:rPr>
              <a:t> </a:t>
            </a:r>
            <a:r>
              <a:rPr lang="pt-BR" sz="900" dirty="0" err="1">
                <a:solidFill>
                  <a:srgbClr val="000000"/>
                </a:solidFill>
                <a:highlight>
                  <a:srgbClr val="FFFFFF"/>
                </a:highlight>
                <a:latin typeface="Cascadia Mono" panose="020B0609020000020004" pitchFamily="49" charset="0"/>
              </a:rPr>
              <a:t>UnityEngine</a:t>
            </a:r>
            <a:r>
              <a:rPr lang="pt-BR" sz="900" dirty="0">
                <a:solidFill>
                  <a:srgbClr val="000000"/>
                </a:solidFill>
                <a:highlight>
                  <a:srgbClr val="FFFFFF"/>
                </a:highlight>
                <a:latin typeface="Cascadia Mono" panose="020B0609020000020004" pitchFamily="49" charset="0"/>
              </a:rPr>
              <a:t>;</a:t>
            </a:r>
          </a:p>
          <a:p>
            <a:endParaRPr lang="pt-BR" sz="900" dirty="0">
              <a:solidFill>
                <a:srgbClr val="000000"/>
              </a:solidFill>
              <a:highlight>
                <a:srgbClr val="FFFFFF"/>
              </a:highlight>
              <a:latin typeface="Cascadia Mono" panose="020B0609020000020004" pitchFamily="49" charset="0"/>
            </a:endParaRPr>
          </a:p>
          <a:p>
            <a:r>
              <a:rPr lang="pt-BR" sz="900" dirty="0" err="1">
                <a:solidFill>
                  <a:srgbClr val="0000FF"/>
                </a:solidFill>
                <a:highlight>
                  <a:srgbClr val="FFFFFF"/>
                </a:highlight>
                <a:latin typeface="Cascadia Mono" panose="020B0609020000020004" pitchFamily="49" charset="0"/>
              </a:rPr>
              <a:t>public</a:t>
            </a:r>
            <a:r>
              <a:rPr lang="pt-BR" sz="900" dirty="0">
                <a:solidFill>
                  <a:srgbClr val="000000"/>
                </a:solidFill>
                <a:highlight>
                  <a:srgbClr val="FFFFFF"/>
                </a:highlight>
                <a:latin typeface="Cascadia Mono" panose="020B0609020000020004" pitchFamily="49" charset="0"/>
              </a:rPr>
              <a:t> </a:t>
            </a:r>
            <a:r>
              <a:rPr lang="pt-BR" sz="900" dirty="0" err="1">
                <a:solidFill>
                  <a:srgbClr val="0000FF"/>
                </a:solidFill>
                <a:highlight>
                  <a:srgbClr val="FFFFFF"/>
                </a:highlight>
                <a:latin typeface="Cascadia Mono" panose="020B0609020000020004" pitchFamily="49" charset="0"/>
              </a:rPr>
              <a:t>class</a:t>
            </a:r>
            <a:r>
              <a:rPr lang="pt-BR" sz="900" dirty="0">
                <a:solidFill>
                  <a:srgbClr val="000000"/>
                </a:solidFill>
                <a:highlight>
                  <a:srgbClr val="FFFFFF"/>
                </a:highlight>
                <a:latin typeface="Cascadia Mono" panose="020B0609020000020004" pitchFamily="49" charset="0"/>
              </a:rPr>
              <a:t> </a:t>
            </a:r>
            <a:r>
              <a:rPr lang="pt-BR" sz="900" dirty="0" err="1">
                <a:solidFill>
                  <a:srgbClr val="2B91AF"/>
                </a:solidFill>
                <a:highlight>
                  <a:srgbClr val="FFFFFF"/>
                </a:highlight>
                <a:latin typeface="Cascadia Mono" panose="020B0609020000020004" pitchFamily="49" charset="0"/>
              </a:rPr>
              <a:t>GlassesManager</a:t>
            </a:r>
            <a:r>
              <a:rPr lang="pt-BR" sz="900" dirty="0">
                <a:solidFill>
                  <a:srgbClr val="000000"/>
                </a:solidFill>
                <a:highlight>
                  <a:srgbClr val="FFFFFF"/>
                </a:highlight>
                <a:latin typeface="Cascadia Mono" panose="020B0609020000020004" pitchFamily="49" charset="0"/>
              </a:rPr>
              <a:t> : </a:t>
            </a:r>
            <a:r>
              <a:rPr lang="pt-BR" sz="900" dirty="0" err="1">
                <a:solidFill>
                  <a:srgbClr val="2B91AF"/>
                </a:solidFill>
                <a:highlight>
                  <a:srgbClr val="FFFFFF"/>
                </a:highlight>
                <a:latin typeface="Cascadia Mono" panose="020B0609020000020004" pitchFamily="49" charset="0"/>
              </a:rPr>
              <a:t>MonoBehaviour</a:t>
            </a:r>
            <a:endParaRPr lang="pt-BR" sz="900" dirty="0">
              <a:solidFill>
                <a:srgbClr val="000000"/>
              </a:solidFill>
              <a:highlight>
                <a:srgbClr val="FFFFFF"/>
              </a:highlight>
              <a:latin typeface="Cascadia Mono" panose="020B0609020000020004" pitchFamily="49" charset="0"/>
            </a:endParaRPr>
          </a:p>
          <a:p>
            <a:r>
              <a:rPr lang="pt-BR" sz="900" dirty="0">
                <a:solidFill>
                  <a:srgbClr val="000000"/>
                </a:solidFill>
                <a:highlight>
                  <a:srgbClr val="FFFFFF"/>
                </a:highlight>
                <a:latin typeface="Cascadia Mono" panose="020B0609020000020004" pitchFamily="49" charset="0"/>
              </a:rPr>
              <a:t>{</a:t>
            </a:r>
          </a:p>
          <a:p>
            <a:r>
              <a:rPr lang="pt-BR" sz="900" dirty="0">
                <a:solidFill>
                  <a:srgbClr val="000000"/>
                </a:solidFill>
                <a:highlight>
                  <a:srgbClr val="FFFFFF"/>
                </a:highlight>
                <a:latin typeface="Cascadia Mono" panose="020B0609020000020004" pitchFamily="49" charset="0"/>
              </a:rPr>
              <a:t>    </a:t>
            </a:r>
            <a:r>
              <a:rPr lang="pt-BR" sz="900" dirty="0" err="1">
                <a:solidFill>
                  <a:srgbClr val="0000FF"/>
                </a:solidFill>
                <a:highlight>
                  <a:srgbClr val="FFFFFF"/>
                </a:highlight>
                <a:latin typeface="Cascadia Mono" panose="020B0609020000020004" pitchFamily="49" charset="0"/>
              </a:rPr>
              <a:t>public</a:t>
            </a:r>
            <a:r>
              <a:rPr lang="pt-BR" sz="900" dirty="0">
                <a:solidFill>
                  <a:srgbClr val="000000"/>
                </a:solidFill>
                <a:highlight>
                  <a:srgbClr val="FFFFFF"/>
                </a:highlight>
                <a:latin typeface="Cascadia Mono" panose="020B0609020000020004" pitchFamily="49" charset="0"/>
              </a:rPr>
              <a:t> </a:t>
            </a:r>
            <a:r>
              <a:rPr lang="pt-BR" sz="900" dirty="0" err="1">
                <a:solidFill>
                  <a:srgbClr val="2B91AF"/>
                </a:solidFill>
                <a:highlight>
                  <a:srgbClr val="FFFFFF"/>
                </a:highlight>
                <a:latin typeface="Cascadia Mono" panose="020B0609020000020004" pitchFamily="49" charset="0"/>
              </a:rPr>
              <a:t>GameObject</a:t>
            </a:r>
            <a:r>
              <a:rPr lang="pt-BR" sz="900" dirty="0">
                <a:solidFill>
                  <a:srgbClr val="000000"/>
                </a:solidFill>
                <a:highlight>
                  <a:srgbClr val="FFFFFF"/>
                </a:highlight>
                <a:latin typeface="Cascadia Mono" panose="020B0609020000020004" pitchFamily="49" charset="0"/>
              </a:rPr>
              <a:t>[] </a:t>
            </a:r>
            <a:r>
              <a:rPr lang="pt-BR" sz="900" dirty="0" err="1">
                <a:solidFill>
                  <a:srgbClr val="000000"/>
                </a:solidFill>
                <a:highlight>
                  <a:srgbClr val="FFFFFF"/>
                </a:highlight>
                <a:latin typeface="Cascadia Mono" panose="020B0609020000020004" pitchFamily="49" charset="0"/>
              </a:rPr>
              <a:t>glasses</a:t>
            </a:r>
            <a:r>
              <a:rPr lang="pt-BR" sz="900" dirty="0">
                <a:solidFill>
                  <a:srgbClr val="000000"/>
                </a:solidFill>
                <a:highlight>
                  <a:srgbClr val="FFFFFF"/>
                </a:highlight>
                <a:latin typeface="Cascadia Mono" panose="020B0609020000020004" pitchFamily="49" charset="0"/>
              </a:rPr>
              <a:t>;</a:t>
            </a:r>
          </a:p>
          <a:p>
            <a:endParaRPr lang="pt-BR" sz="900" dirty="0">
              <a:solidFill>
                <a:srgbClr val="000000"/>
              </a:solidFill>
              <a:highlight>
                <a:srgbClr val="FFFFFF"/>
              </a:highlight>
              <a:latin typeface="Cascadia Mono" panose="020B0609020000020004" pitchFamily="49" charset="0"/>
            </a:endParaRPr>
          </a:p>
          <a:p>
            <a:r>
              <a:rPr lang="pt-BR" sz="900" dirty="0">
                <a:solidFill>
                  <a:srgbClr val="000000"/>
                </a:solidFill>
                <a:highlight>
                  <a:srgbClr val="FFFFFF"/>
                </a:highlight>
                <a:latin typeface="Cascadia Mono" panose="020B0609020000020004" pitchFamily="49" charset="0"/>
              </a:rPr>
              <a:t>    [</a:t>
            </a:r>
            <a:r>
              <a:rPr lang="pt-BR" sz="900" dirty="0">
                <a:solidFill>
                  <a:srgbClr val="2B91AF"/>
                </a:solidFill>
                <a:highlight>
                  <a:srgbClr val="FFFFFF"/>
                </a:highlight>
                <a:latin typeface="Cascadia Mono" panose="020B0609020000020004" pitchFamily="49" charset="0"/>
              </a:rPr>
              <a:t>Header</a:t>
            </a:r>
            <a:r>
              <a:rPr lang="pt-BR" sz="900" dirty="0">
                <a:solidFill>
                  <a:srgbClr val="000000"/>
                </a:solidFill>
                <a:highlight>
                  <a:srgbClr val="FFFFFF"/>
                </a:highlight>
                <a:latin typeface="Cascadia Mono" panose="020B0609020000020004" pitchFamily="49" charset="0"/>
              </a:rPr>
              <a:t>(</a:t>
            </a:r>
            <a:r>
              <a:rPr lang="pt-BR" sz="900" dirty="0">
                <a:solidFill>
                  <a:srgbClr val="A31515"/>
                </a:solidFill>
                <a:highlight>
                  <a:srgbClr val="FFFFFF"/>
                </a:highlight>
                <a:latin typeface="Cascadia Mono" panose="020B0609020000020004" pitchFamily="49" charset="0"/>
              </a:rPr>
              <a:t>"Óculos inicial"</a:t>
            </a:r>
            <a:r>
              <a:rPr lang="pt-BR" sz="900" dirty="0">
                <a:solidFill>
                  <a:srgbClr val="000000"/>
                </a:solidFill>
                <a:highlight>
                  <a:srgbClr val="FFFFFF"/>
                </a:highlight>
                <a:latin typeface="Cascadia Mono" panose="020B0609020000020004" pitchFamily="49" charset="0"/>
              </a:rPr>
              <a:t>)]</a:t>
            </a:r>
          </a:p>
          <a:p>
            <a:r>
              <a:rPr lang="pt-BR" sz="900" dirty="0">
                <a:solidFill>
                  <a:srgbClr val="000000"/>
                </a:solidFill>
                <a:highlight>
                  <a:srgbClr val="FFFFFF"/>
                </a:highlight>
                <a:latin typeface="Cascadia Mono" panose="020B0609020000020004" pitchFamily="49" charset="0"/>
              </a:rPr>
              <a:t>    </a:t>
            </a:r>
            <a:r>
              <a:rPr lang="pt-BR" sz="900" dirty="0" err="1">
                <a:solidFill>
                  <a:srgbClr val="0000FF"/>
                </a:solidFill>
                <a:highlight>
                  <a:srgbClr val="FFFFFF"/>
                </a:highlight>
                <a:latin typeface="Cascadia Mono" panose="020B0609020000020004" pitchFamily="49" charset="0"/>
              </a:rPr>
              <a:t>public</a:t>
            </a:r>
            <a:r>
              <a:rPr lang="pt-BR" sz="900" dirty="0">
                <a:solidFill>
                  <a:srgbClr val="000000"/>
                </a:solidFill>
                <a:highlight>
                  <a:srgbClr val="FFFFFF"/>
                </a:highlight>
                <a:latin typeface="Cascadia Mono" panose="020B0609020000020004" pitchFamily="49" charset="0"/>
              </a:rPr>
              <a:t> </a:t>
            </a:r>
            <a:r>
              <a:rPr lang="pt-BR" sz="900" dirty="0" err="1">
                <a:solidFill>
                  <a:srgbClr val="0000FF"/>
                </a:solidFill>
                <a:highlight>
                  <a:srgbClr val="FFFFFF"/>
                </a:highlight>
                <a:latin typeface="Cascadia Mono" panose="020B0609020000020004" pitchFamily="49" charset="0"/>
              </a:rPr>
              <a:t>int</a:t>
            </a:r>
            <a:r>
              <a:rPr lang="pt-BR" sz="900" dirty="0">
                <a:solidFill>
                  <a:srgbClr val="000000"/>
                </a:solidFill>
                <a:highlight>
                  <a:srgbClr val="FFFFFF"/>
                </a:highlight>
                <a:latin typeface="Cascadia Mono" panose="020B0609020000020004" pitchFamily="49" charset="0"/>
              </a:rPr>
              <a:t> </a:t>
            </a:r>
            <a:r>
              <a:rPr lang="pt-BR" sz="900" dirty="0" err="1">
                <a:solidFill>
                  <a:srgbClr val="000000"/>
                </a:solidFill>
                <a:highlight>
                  <a:srgbClr val="FFFFFF"/>
                </a:highlight>
                <a:latin typeface="Cascadia Mono" panose="020B0609020000020004" pitchFamily="49" charset="0"/>
              </a:rPr>
              <a:t>defaultGlasses</a:t>
            </a:r>
            <a:r>
              <a:rPr lang="pt-BR" sz="900" dirty="0">
                <a:solidFill>
                  <a:srgbClr val="000000"/>
                </a:solidFill>
                <a:highlight>
                  <a:srgbClr val="FFFFFF"/>
                </a:highlight>
                <a:latin typeface="Cascadia Mono" panose="020B0609020000020004" pitchFamily="49" charset="0"/>
              </a:rPr>
              <a:t> = 0;</a:t>
            </a:r>
          </a:p>
          <a:p>
            <a:endParaRPr lang="pt-BR" sz="900" dirty="0">
              <a:solidFill>
                <a:srgbClr val="000000"/>
              </a:solidFill>
              <a:highlight>
                <a:srgbClr val="FFFFFF"/>
              </a:highlight>
              <a:latin typeface="Cascadia Mono" panose="020B0609020000020004" pitchFamily="49" charset="0"/>
            </a:endParaRPr>
          </a:p>
          <a:p>
            <a:r>
              <a:rPr lang="it-IT" sz="900" dirty="0">
                <a:solidFill>
                  <a:srgbClr val="000000"/>
                </a:solidFill>
                <a:highlight>
                  <a:srgbClr val="FFFFFF"/>
                </a:highlight>
                <a:latin typeface="Cascadia Mono" panose="020B0609020000020004" pitchFamily="49" charset="0"/>
              </a:rPr>
              <a:t>    </a:t>
            </a:r>
            <a:r>
              <a:rPr lang="it-IT" sz="900" dirty="0">
                <a:solidFill>
                  <a:srgbClr val="0000FF"/>
                </a:solidFill>
                <a:highlight>
                  <a:srgbClr val="FFFFFF"/>
                </a:highlight>
                <a:latin typeface="Cascadia Mono" panose="020B0609020000020004" pitchFamily="49" charset="0"/>
              </a:rPr>
              <a:t>private</a:t>
            </a:r>
            <a:r>
              <a:rPr lang="it-IT" sz="900" dirty="0">
                <a:solidFill>
                  <a:srgbClr val="000000"/>
                </a:solidFill>
                <a:highlight>
                  <a:srgbClr val="FFFFFF"/>
                </a:highlight>
                <a:latin typeface="Cascadia Mono" panose="020B0609020000020004" pitchFamily="49" charset="0"/>
              </a:rPr>
              <a:t> </a:t>
            </a:r>
            <a:r>
              <a:rPr lang="it-IT" sz="900" dirty="0">
                <a:solidFill>
                  <a:srgbClr val="0000FF"/>
                </a:solidFill>
                <a:highlight>
                  <a:srgbClr val="FFFFFF"/>
                </a:highlight>
                <a:latin typeface="Cascadia Mono" panose="020B0609020000020004" pitchFamily="49" charset="0"/>
              </a:rPr>
              <a:t>static</a:t>
            </a:r>
            <a:r>
              <a:rPr lang="it-IT" sz="900" dirty="0">
                <a:solidFill>
                  <a:srgbClr val="000000"/>
                </a:solidFill>
                <a:highlight>
                  <a:srgbClr val="FFFFFF"/>
                </a:highlight>
                <a:latin typeface="Cascadia Mono" panose="020B0609020000020004" pitchFamily="49" charset="0"/>
              </a:rPr>
              <a:t> </a:t>
            </a:r>
            <a:r>
              <a:rPr lang="it-IT" sz="900" dirty="0">
                <a:solidFill>
                  <a:srgbClr val="0000FF"/>
                </a:solidFill>
                <a:highlight>
                  <a:srgbClr val="FFFFFF"/>
                </a:highlight>
                <a:latin typeface="Cascadia Mono" panose="020B0609020000020004" pitchFamily="49" charset="0"/>
              </a:rPr>
              <a:t>int</a:t>
            </a:r>
            <a:r>
              <a:rPr lang="it-IT" sz="900" dirty="0">
                <a:solidFill>
                  <a:srgbClr val="000000"/>
                </a:solidFill>
                <a:highlight>
                  <a:srgbClr val="FFFFFF"/>
                </a:highlight>
                <a:latin typeface="Cascadia Mono" panose="020B0609020000020004" pitchFamily="49" charset="0"/>
              </a:rPr>
              <a:t> ultimoIndice = -1;</a:t>
            </a:r>
          </a:p>
          <a:p>
            <a:endParaRPr lang="pt-BR" sz="900" dirty="0">
              <a:solidFill>
                <a:srgbClr val="000000"/>
              </a:solidFill>
              <a:highlight>
                <a:srgbClr val="FFFFFF"/>
              </a:highlight>
              <a:latin typeface="Cascadia Mono" panose="020B0609020000020004" pitchFamily="49" charset="0"/>
            </a:endParaRPr>
          </a:p>
          <a:p>
            <a:r>
              <a:rPr lang="pt-BR" sz="900" dirty="0">
                <a:solidFill>
                  <a:srgbClr val="000000"/>
                </a:solidFill>
                <a:highlight>
                  <a:srgbClr val="FFFFFF"/>
                </a:highlight>
                <a:latin typeface="Cascadia Mono" panose="020B0609020000020004" pitchFamily="49" charset="0"/>
              </a:rPr>
              <a:t>    </a:t>
            </a:r>
            <a:r>
              <a:rPr lang="pt-BR" sz="900" dirty="0" err="1">
                <a:solidFill>
                  <a:srgbClr val="0000FF"/>
                </a:solidFill>
                <a:highlight>
                  <a:srgbClr val="FFFFFF"/>
                </a:highlight>
                <a:latin typeface="Cascadia Mono" panose="020B0609020000020004" pitchFamily="49" charset="0"/>
              </a:rPr>
              <a:t>void</a:t>
            </a:r>
            <a:r>
              <a:rPr lang="pt-BR" sz="900" dirty="0">
                <a:solidFill>
                  <a:srgbClr val="000000"/>
                </a:solidFill>
                <a:highlight>
                  <a:srgbClr val="FFFFFF"/>
                </a:highlight>
                <a:latin typeface="Cascadia Mono" panose="020B0609020000020004" pitchFamily="49" charset="0"/>
              </a:rPr>
              <a:t> </a:t>
            </a:r>
            <a:r>
              <a:rPr lang="pt-BR" sz="900" dirty="0">
                <a:solidFill>
                  <a:srgbClr val="0000FF"/>
                </a:solidFill>
                <a:highlight>
                  <a:srgbClr val="FFFFFF"/>
                </a:highlight>
                <a:latin typeface="Cascadia Mono" panose="020B0609020000020004" pitchFamily="49" charset="0"/>
              </a:rPr>
              <a:t>Start</a:t>
            </a:r>
            <a:r>
              <a:rPr lang="pt-BR" sz="900" dirty="0">
                <a:solidFill>
                  <a:srgbClr val="000000"/>
                </a:solidFill>
                <a:highlight>
                  <a:srgbClr val="FFFFFF"/>
                </a:highlight>
                <a:latin typeface="Cascadia Mono" panose="020B0609020000020004" pitchFamily="49" charset="0"/>
              </a:rPr>
              <a:t>()</a:t>
            </a:r>
          </a:p>
          <a:p>
            <a:r>
              <a:rPr lang="pt-BR" sz="900" dirty="0">
                <a:solidFill>
                  <a:srgbClr val="000000"/>
                </a:solidFill>
                <a:highlight>
                  <a:srgbClr val="FFFFFF"/>
                </a:highlight>
                <a:latin typeface="Cascadia Mono" panose="020B0609020000020004" pitchFamily="49" charset="0"/>
              </a:rPr>
              <a:t>    {</a:t>
            </a:r>
          </a:p>
          <a:p>
            <a:r>
              <a:rPr lang="pt-BR" sz="900" dirty="0">
                <a:solidFill>
                  <a:srgbClr val="000000"/>
                </a:solidFill>
                <a:highlight>
                  <a:srgbClr val="FFFFFF"/>
                </a:highlight>
                <a:latin typeface="Cascadia Mono" panose="020B0609020000020004" pitchFamily="49" charset="0"/>
              </a:rPr>
              <a:t>        </a:t>
            </a:r>
            <a:r>
              <a:rPr lang="pt-BR" sz="900" dirty="0" err="1">
                <a:solidFill>
                  <a:srgbClr val="0000FF"/>
                </a:solidFill>
                <a:highlight>
                  <a:srgbClr val="FFFFFF"/>
                </a:highlight>
                <a:latin typeface="Cascadia Mono" panose="020B0609020000020004" pitchFamily="49" charset="0"/>
              </a:rPr>
              <a:t>if</a:t>
            </a:r>
            <a:r>
              <a:rPr lang="pt-BR" sz="900" dirty="0">
                <a:solidFill>
                  <a:srgbClr val="000000"/>
                </a:solidFill>
                <a:highlight>
                  <a:srgbClr val="FFFFFF"/>
                </a:highlight>
                <a:latin typeface="Cascadia Mono" panose="020B0609020000020004" pitchFamily="49" charset="0"/>
              </a:rPr>
              <a:t> (</a:t>
            </a:r>
            <a:r>
              <a:rPr lang="pt-BR" sz="900" dirty="0" err="1">
                <a:solidFill>
                  <a:srgbClr val="2B91AF"/>
                </a:solidFill>
                <a:highlight>
                  <a:srgbClr val="FFFFFF"/>
                </a:highlight>
                <a:latin typeface="Cascadia Mono" panose="020B0609020000020004" pitchFamily="49" charset="0"/>
              </a:rPr>
              <a:t>GlassesUIController</a:t>
            </a:r>
            <a:r>
              <a:rPr lang="pt-BR" sz="900" dirty="0" err="1">
                <a:solidFill>
                  <a:srgbClr val="000000"/>
                </a:solidFill>
                <a:highlight>
                  <a:srgbClr val="FFFFFF"/>
                </a:highlight>
                <a:latin typeface="Cascadia Mono" panose="020B0609020000020004" pitchFamily="49" charset="0"/>
              </a:rPr>
              <a:t>.Instance</a:t>
            </a:r>
            <a:r>
              <a:rPr lang="pt-BR" sz="900" dirty="0">
                <a:solidFill>
                  <a:srgbClr val="000000"/>
                </a:solidFill>
                <a:highlight>
                  <a:srgbClr val="FFFFFF"/>
                </a:highlight>
                <a:latin typeface="Cascadia Mono" panose="020B0609020000020004" pitchFamily="49" charset="0"/>
              </a:rPr>
              <a:t> != </a:t>
            </a:r>
            <a:r>
              <a:rPr lang="pt-BR" sz="900" dirty="0" err="1">
                <a:solidFill>
                  <a:srgbClr val="0000FF"/>
                </a:solidFill>
                <a:highlight>
                  <a:srgbClr val="FFFFFF"/>
                </a:highlight>
                <a:latin typeface="Cascadia Mono" panose="020B0609020000020004" pitchFamily="49" charset="0"/>
              </a:rPr>
              <a:t>null</a:t>
            </a:r>
            <a:r>
              <a:rPr lang="pt-BR" sz="900" dirty="0">
                <a:solidFill>
                  <a:srgbClr val="000000"/>
                </a:solidFill>
                <a:highlight>
                  <a:srgbClr val="FFFFFF"/>
                </a:highlight>
                <a:latin typeface="Cascadia Mono" panose="020B0609020000020004" pitchFamily="49" charset="0"/>
              </a:rPr>
              <a:t>)</a:t>
            </a:r>
          </a:p>
          <a:p>
            <a:r>
              <a:rPr lang="pt-BR" sz="900" dirty="0">
                <a:solidFill>
                  <a:srgbClr val="000000"/>
                </a:solidFill>
                <a:highlight>
                  <a:srgbClr val="FFFFFF"/>
                </a:highlight>
                <a:latin typeface="Cascadia Mono" panose="020B0609020000020004" pitchFamily="49" charset="0"/>
              </a:rPr>
              <a:t>            </a:t>
            </a:r>
            <a:r>
              <a:rPr lang="pt-BR" sz="900" dirty="0" err="1">
                <a:solidFill>
                  <a:srgbClr val="2B91AF"/>
                </a:solidFill>
                <a:highlight>
                  <a:srgbClr val="FFFFFF"/>
                </a:highlight>
                <a:latin typeface="Cascadia Mono" panose="020B0609020000020004" pitchFamily="49" charset="0"/>
              </a:rPr>
              <a:t>GlassesUIController</a:t>
            </a:r>
            <a:r>
              <a:rPr lang="pt-BR" sz="900" dirty="0" err="1">
                <a:solidFill>
                  <a:srgbClr val="000000"/>
                </a:solidFill>
                <a:highlight>
                  <a:srgbClr val="FFFFFF"/>
                </a:highlight>
                <a:latin typeface="Cascadia Mono" panose="020B0609020000020004" pitchFamily="49" charset="0"/>
              </a:rPr>
              <a:t>.Instance.Register</a:t>
            </a:r>
            <a:r>
              <a:rPr lang="pt-BR" sz="900" dirty="0">
                <a:solidFill>
                  <a:srgbClr val="000000"/>
                </a:solidFill>
                <a:highlight>
                  <a:srgbClr val="FFFFFF"/>
                </a:highlight>
                <a:latin typeface="Cascadia Mono" panose="020B0609020000020004" pitchFamily="49" charset="0"/>
              </a:rPr>
              <a:t>(</a:t>
            </a:r>
            <a:r>
              <a:rPr lang="pt-BR" sz="900" dirty="0" err="1">
                <a:solidFill>
                  <a:srgbClr val="0000FF"/>
                </a:solidFill>
                <a:highlight>
                  <a:srgbClr val="FFFFFF"/>
                </a:highlight>
                <a:latin typeface="Cascadia Mono" panose="020B0609020000020004" pitchFamily="49" charset="0"/>
              </a:rPr>
              <a:t>this</a:t>
            </a:r>
            <a:r>
              <a:rPr lang="pt-BR" sz="900" dirty="0">
                <a:solidFill>
                  <a:srgbClr val="000000"/>
                </a:solidFill>
                <a:highlight>
                  <a:srgbClr val="FFFFFF"/>
                </a:highlight>
                <a:latin typeface="Cascadia Mono" panose="020B0609020000020004" pitchFamily="49" charset="0"/>
              </a:rPr>
              <a:t>);</a:t>
            </a:r>
          </a:p>
          <a:p>
            <a:endParaRPr lang="pt-BR" sz="900" dirty="0">
              <a:solidFill>
                <a:srgbClr val="000000"/>
              </a:solidFill>
              <a:highlight>
                <a:srgbClr val="FFFFFF"/>
              </a:highlight>
              <a:latin typeface="Cascadia Mono" panose="020B0609020000020004" pitchFamily="49" charset="0"/>
            </a:endParaRPr>
          </a:p>
          <a:p>
            <a:r>
              <a:rPr lang="pt-BR" sz="900" dirty="0">
                <a:solidFill>
                  <a:srgbClr val="000000"/>
                </a:solidFill>
                <a:highlight>
                  <a:srgbClr val="FFFFFF"/>
                </a:highlight>
                <a:latin typeface="Cascadia Mono" panose="020B0609020000020004" pitchFamily="49" charset="0"/>
              </a:rPr>
              <a:t>        </a:t>
            </a:r>
            <a:r>
              <a:rPr lang="pt-BR" sz="900" dirty="0" err="1">
                <a:solidFill>
                  <a:srgbClr val="000000"/>
                </a:solidFill>
                <a:highlight>
                  <a:srgbClr val="FFFFFF"/>
                </a:highlight>
                <a:latin typeface="Cascadia Mono" panose="020B0609020000020004" pitchFamily="49" charset="0"/>
              </a:rPr>
              <a:t>DisableAll</a:t>
            </a:r>
            <a:r>
              <a:rPr lang="pt-BR" sz="900" dirty="0">
                <a:solidFill>
                  <a:srgbClr val="000000"/>
                </a:solidFill>
                <a:highlight>
                  <a:srgbClr val="FFFFFF"/>
                </a:highlight>
                <a:latin typeface="Cascadia Mono" panose="020B0609020000020004" pitchFamily="49" charset="0"/>
              </a:rPr>
              <a:t>();</a:t>
            </a:r>
          </a:p>
          <a:p>
            <a:endParaRPr lang="pt-BR" sz="900" dirty="0">
              <a:solidFill>
                <a:srgbClr val="000000"/>
              </a:solidFill>
              <a:highlight>
                <a:srgbClr val="FFFFFF"/>
              </a:highlight>
              <a:latin typeface="Cascadia Mono" panose="020B0609020000020004" pitchFamily="49" charset="0"/>
            </a:endParaRPr>
          </a:p>
          <a:p>
            <a:r>
              <a:rPr lang="pt-BR" sz="900" dirty="0">
                <a:solidFill>
                  <a:srgbClr val="000000"/>
                </a:solidFill>
                <a:highlight>
                  <a:srgbClr val="FFFFFF"/>
                </a:highlight>
                <a:latin typeface="Cascadia Mono" panose="020B0609020000020004" pitchFamily="49" charset="0"/>
              </a:rPr>
              <a:t>        </a:t>
            </a:r>
            <a:r>
              <a:rPr lang="pt-BR" sz="900" dirty="0">
                <a:solidFill>
                  <a:srgbClr val="008000"/>
                </a:solidFill>
                <a:highlight>
                  <a:srgbClr val="FFFFFF"/>
                </a:highlight>
                <a:latin typeface="Cascadia Mono" panose="020B0609020000020004" pitchFamily="49" charset="0"/>
              </a:rPr>
              <a:t>// 🔁 reaplica o último óculos quando o rosto voltar</a:t>
            </a:r>
            <a:endParaRPr lang="pt-BR" sz="900" dirty="0">
              <a:solidFill>
                <a:srgbClr val="000000"/>
              </a:solidFill>
              <a:highlight>
                <a:srgbClr val="FFFFFF"/>
              </a:highlight>
              <a:latin typeface="Cascadia Mono" panose="020B0609020000020004" pitchFamily="49" charset="0"/>
            </a:endParaRPr>
          </a:p>
          <a:p>
            <a:r>
              <a:rPr lang="pt-BR" sz="900" dirty="0">
                <a:solidFill>
                  <a:srgbClr val="000000"/>
                </a:solidFill>
                <a:highlight>
                  <a:srgbClr val="FFFFFF"/>
                </a:highlight>
                <a:latin typeface="Cascadia Mono" panose="020B0609020000020004" pitchFamily="49" charset="0"/>
              </a:rPr>
              <a:t>        </a:t>
            </a:r>
            <a:r>
              <a:rPr lang="pt-BR" sz="900" dirty="0" err="1">
                <a:solidFill>
                  <a:srgbClr val="0000FF"/>
                </a:solidFill>
                <a:highlight>
                  <a:srgbClr val="FFFFFF"/>
                </a:highlight>
                <a:latin typeface="Cascadia Mono" panose="020B0609020000020004" pitchFamily="49" charset="0"/>
              </a:rPr>
              <a:t>if</a:t>
            </a:r>
            <a:r>
              <a:rPr lang="pt-BR" sz="900" dirty="0">
                <a:solidFill>
                  <a:srgbClr val="000000"/>
                </a:solidFill>
                <a:highlight>
                  <a:srgbClr val="FFFFFF"/>
                </a:highlight>
                <a:latin typeface="Cascadia Mono" panose="020B0609020000020004" pitchFamily="49" charset="0"/>
              </a:rPr>
              <a:t> (</a:t>
            </a:r>
            <a:r>
              <a:rPr lang="pt-BR" sz="900" dirty="0" err="1">
                <a:solidFill>
                  <a:srgbClr val="000000"/>
                </a:solidFill>
                <a:highlight>
                  <a:srgbClr val="FFFFFF"/>
                </a:highlight>
                <a:latin typeface="Cascadia Mono" panose="020B0609020000020004" pitchFamily="49" charset="0"/>
              </a:rPr>
              <a:t>ultimoIndice</a:t>
            </a:r>
            <a:r>
              <a:rPr lang="pt-BR" sz="900" dirty="0">
                <a:solidFill>
                  <a:srgbClr val="000000"/>
                </a:solidFill>
                <a:highlight>
                  <a:srgbClr val="FFFFFF"/>
                </a:highlight>
                <a:latin typeface="Cascadia Mono" panose="020B0609020000020004" pitchFamily="49" charset="0"/>
              </a:rPr>
              <a:t> &gt;= 0 &amp;&amp; </a:t>
            </a:r>
            <a:r>
              <a:rPr lang="pt-BR" sz="900" dirty="0" err="1">
                <a:solidFill>
                  <a:srgbClr val="000000"/>
                </a:solidFill>
                <a:highlight>
                  <a:srgbClr val="FFFFFF"/>
                </a:highlight>
                <a:latin typeface="Cascadia Mono" panose="020B0609020000020004" pitchFamily="49" charset="0"/>
              </a:rPr>
              <a:t>ultimoIndice</a:t>
            </a:r>
            <a:r>
              <a:rPr lang="pt-BR" sz="900" dirty="0">
                <a:solidFill>
                  <a:srgbClr val="000000"/>
                </a:solidFill>
                <a:highlight>
                  <a:srgbClr val="FFFFFF"/>
                </a:highlight>
                <a:latin typeface="Cascadia Mono" panose="020B0609020000020004" pitchFamily="49" charset="0"/>
              </a:rPr>
              <a:t> &lt; </a:t>
            </a:r>
            <a:r>
              <a:rPr lang="pt-BR" sz="900" dirty="0" err="1">
                <a:solidFill>
                  <a:srgbClr val="000000"/>
                </a:solidFill>
                <a:highlight>
                  <a:srgbClr val="FFFFFF"/>
                </a:highlight>
                <a:latin typeface="Cascadia Mono" panose="020B0609020000020004" pitchFamily="49" charset="0"/>
              </a:rPr>
              <a:t>glasses.Length</a:t>
            </a:r>
            <a:r>
              <a:rPr lang="pt-BR" sz="900" dirty="0">
                <a:solidFill>
                  <a:srgbClr val="000000"/>
                </a:solidFill>
                <a:highlight>
                  <a:srgbClr val="FFFFFF"/>
                </a:highlight>
                <a:latin typeface="Cascadia Mono" panose="020B0609020000020004" pitchFamily="49" charset="0"/>
              </a:rPr>
              <a:t>)</a:t>
            </a:r>
          </a:p>
          <a:p>
            <a:r>
              <a:rPr lang="pt-BR" sz="900" dirty="0">
                <a:solidFill>
                  <a:srgbClr val="000000"/>
                </a:solidFill>
                <a:highlight>
                  <a:srgbClr val="FFFFFF"/>
                </a:highlight>
                <a:latin typeface="Cascadia Mono" panose="020B0609020000020004" pitchFamily="49" charset="0"/>
              </a:rPr>
              <a:t>        {</a:t>
            </a:r>
          </a:p>
          <a:p>
            <a:r>
              <a:rPr lang="pt-BR" sz="900" dirty="0">
                <a:solidFill>
                  <a:srgbClr val="000000"/>
                </a:solidFill>
                <a:highlight>
                  <a:srgbClr val="FFFFFF"/>
                </a:highlight>
                <a:latin typeface="Cascadia Mono" panose="020B0609020000020004" pitchFamily="49" charset="0"/>
              </a:rPr>
              <a:t>            </a:t>
            </a:r>
            <a:r>
              <a:rPr lang="pt-BR" sz="900" dirty="0" err="1">
                <a:solidFill>
                  <a:srgbClr val="000000"/>
                </a:solidFill>
                <a:highlight>
                  <a:srgbClr val="FFFFFF"/>
                </a:highlight>
                <a:latin typeface="Cascadia Mono" panose="020B0609020000020004" pitchFamily="49" charset="0"/>
              </a:rPr>
              <a:t>ActivateGlasses</a:t>
            </a:r>
            <a:r>
              <a:rPr lang="pt-BR" sz="900" dirty="0">
                <a:solidFill>
                  <a:srgbClr val="000000"/>
                </a:solidFill>
                <a:highlight>
                  <a:srgbClr val="FFFFFF"/>
                </a:highlight>
                <a:latin typeface="Cascadia Mono" panose="020B0609020000020004" pitchFamily="49" charset="0"/>
              </a:rPr>
              <a:t>(</a:t>
            </a:r>
            <a:r>
              <a:rPr lang="pt-BR" sz="900" dirty="0" err="1">
                <a:solidFill>
                  <a:srgbClr val="000000"/>
                </a:solidFill>
                <a:highlight>
                  <a:srgbClr val="FFFFFF"/>
                </a:highlight>
                <a:latin typeface="Cascadia Mono" panose="020B0609020000020004" pitchFamily="49" charset="0"/>
              </a:rPr>
              <a:t>ultimoIndice</a:t>
            </a:r>
            <a:r>
              <a:rPr lang="pt-BR" sz="900" dirty="0">
                <a:solidFill>
                  <a:srgbClr val="000000"/>
                </a:solidFill>
                <a:highlight>
                  <a:srgbClr val="FFFFFF"/>
                </a:highlight>
                <a:latin typeface="Cascadia Mono" panose="020B0609020000020004" pitchFamily="49" charset="0"/>
              </a:rPr>
              <a:t>);</a:t>
            </a:r>
          </a:p>
          <a:p>
            <a:r>
              <a:rPr lang="pt-BR" sz="900" dirty="0">
                <a:solidFill>
                  <a:srgbClr val="000000"/>
                </a:solidFill>
                <a:highlight>
                  <a:srgbClr val="FFFFFF"/>
                </a:highlight>
                <a:latin typeface="Cascadia Mono" panose="020B0609020000020004" pitchFamily="49" charset="0"/>
              </a:rPr>
              <a:t>        }</a:t>
            </a:r>
          </a:p>
          <a:p>
            <a:r>
              <a:rPr lang="en-US" sz="900" dirty="0">
                <a:solidFill>
                  <a:srgbClr val="000000"/>
                </a:solidFill>
                <a:highlight>
                  <a:srgbClr val="FFFFFF"/>
                </a:highlight>
                <a:latin typeface="Cascadia Mono" panose="020B0609020000020004" pitchFamily="49" charset="0"/>
              </a:rPr>
              <a:t>        </a:t>
            </a:r>
            <a:r>
              <a:rPr lang="en-US" sz="900" dirty="0">
                <a:solidFill>
                  <a:srgbClr val="0000FF"/>
                </a:solidFill>
                <a:highlight>
                  <a:srgbClr val="FFFFFF"/>
                </a:highlight>
                <a:latin typeface="Cascadia Mono" panose="020B0609020000020004" pitchFamily="49" charset="0"/>
              </a:rPr>
              <a:t>else</a:t>
            </a:r>
            <a:r>
              <a:rPr lang="en-US" sz="900" dirty="0">
                <a:solidFill>
                  <a:srgbClr val="000000"/>
                </a:solidFill>
                <a:highlight>
                  <a:srgbClr val="FFFFFF"/>
                </a:highlight>
                <a:latin typeface="Cascadia Mono" panose="020B0609020000020004" pitchFamily="49" charset="0"/>
              </a:rPr>
              <a:t> </a:t>
            </a:r>
            <a:r>
              <a:rPr lang="en-US" sz="900" dirty="0">
                <a:solidFill>
                  <a:srgbClr val="0000FF"/>
                </a:solidFill>
                <a:highlight>
                  <a:srgbClr val="FFFFFF"/>
                </a:highlight>
                <a:latin typeface="Cascadia Mono" panose="020B0609020000020004" pitchFamily="49" charset="0"/>
              </a:rPr>
              <a:t>if</a:t>
            </a:r>
            <a:r>
              <a:rPr lang="en-US" sz="900" dirty="0">
                <a:solidFill>
                  <a:srgbClr val="000000"/>
                </a:solidFill>
                <a:highlight>
                  <a:srgbClr val="FFFFFF"/>
                </a:highlight>
                <a:latin typeface="Cascadia Mono" panose="020B0609020000020004" pitchFamily="49" charset="0"/>
              </a:rPr>
              <a:t> (</a:t>
            </a:r>
            <a:r>
              <a:rPr lang="en-US" sz="900" dirty="0" err="1">
                <a:solidFill>
                  <a:srgbClr val="000000"/>
                </a:solidFill>
                <a:highlight>
                  <a:srgbClr val="FFFFFF"/>
                </a:highlight>
                <a:latin typeface="Cascadia Mono" panose="020B0609020000020004" pitchFamily="49" charset="0"/>
              </a:rPr>
              <a:t>defaultGlasses</a:t>
            </a:r>
            <a:r>
              <a:rPr lang="en-US" sz="900" dirty="0">
                <a:solidFill>
                  <a:srgbClr val="000000"/>
                </a:solidFill>
                <a:highlight>
                  <a:srgbClr val="FFFFFF"/>
                </a:highlight>
                <a:latin typeface="Cascadia Mono" panose="020B0609020000020004" pitchFamily="49" charset="0"/>
              </a:rPr>
              <a:t> &gt;= 0 &amp;&amp; </a:t>
            </a:r>
            <a:r>
              <a:rPr lang="en-US" sz="900" dirty="0" err="1">
                <a:solidFill>
                  <a:srgbClr val="000000"/>
                </a:solidFill>
                <a:highlight>
                  <a:srgbClr val="FFFFFF"/>
                </a:highlight>
                <a:latin typeface="Cascadia Mono" panose="020B0609020000020004" pitchFamily="49" charset="0"/>
              </a:rPr>
              <a:t>defaultGlasses</a:t>
            </a:r>
            <a:r>
              <a:rPr lang="en-US" sz="900" dirty="0">
                <a:solidFill>
                  <a:srgbClr val="000000"/>
                </a:solidFill>
                <a:highlight>
                  <a:srgbClr val="FFFFFF"/>
                </a:highlight>
                <a:latin typeface="Cascadia Mono" panose="020B0609020000020004" pitchFamily="49" charset="0"/>
              </a:rPr>
              <a:t> &lt; </a:t>
            </a:r>
            <a:r>
              <a:rPr lang="en-US" sz="900" dirty="0" err="1">
                <a:solidFill>
                  <a:srgbClr val="000000"/>
                </a:solidFill>
                <a:highlight>
                  <a:srgbClr val="FFFFFF"/>
                </a:highlight>
                <a:latin typeface="Cascadia Mono" panose="020B0609020000020004" pitchFamily="49" charset="0"/>
              </a:rPr>
              <a:t>glasses.Length</a:t>
            </a:r>
            <a:r>
              <a:rPr lang="en-US" sz="900" dirty="0">
                <a:solidFill>
                  <a:srgbClr val="000000"/>
                </a:solidFill>
                <a:highlight>
                  <a:srgbClr val="FFFFFF"/>
                </a:highlight>
                <a:latin typeface="Cascadia Mono" panose="020B0609020000020004" pitchFamily="49" charset="0"/>
              </a:rPr>
              <a:t>)</a:t>
            </a:r>
          </a:p>
          <a:p>
            <a:r>
              <a:rPr lang="pt-BR" sz="900" dirty="0">
                <a:solidFill>
                  <a:srgbClr val="000000"/>
                </a:solidFill>
                <a:highlight>
                  <a:srgbClr val="FFFFFF"/>
                </a:highlight>
                <a:latin typeface="Cascadia Mono" panose="020B0609020000020004" pitchFamily="49" charset="0"/>
              </a:rPr>
              <a:t>        {</a:t>
            </a:r>
          </a:p>
          <a:p>
            <a:r>
              <a:rPr lang="pt-BR" sz="900" dirty="0">
                <a:solidFill>
                  <a:srgbClr val="000000"/>
                </a:solidFill>
                <a:highlight>
                  <a:srgbClr val="FFFFFF"/>
                </a:highlight>
                <a:latin typeface="Cascadia Mono" panose="020B0609020000020004" pitchFamily="49" charset="0"/>
              </a:rPr>
              <a:t>            </a:t>
            </a:r>
            <a:r>
              <a:rPr lang="pt-BR" sz="900" dirty="0" err="1">
                <a:solidFill>
                  <a:srgbClr val="000000"/>
                </a:solidFill>
                <a:highlight>
                  <a:srgbClr val="FFFFFF"/>
                </a:highlight>
                <a:latin typeface="Cascadia Mono" panose="020B0609020000020004" pitchFamily="49" charset="0"/>
              </a:rPr>
              <a:t>ActivateGlasses</a:t>
            </a:r>
            <a:r>
              <a:rPr lang="pt-BR" sz="900" dirty="0">
                <a:solidFill>
                  <a:srgbClr val="000000"/>
                </a:solidFill>
                <a:highlight>
                  <a:srgbClr val="FFFFFF"/>
                </a:highlight>
                <a:latin typeface="Cascadia Mono" panose="020B0609020000020004" pitchFamily="49" charset="0"/>
              </a:rPr>
              <a:t>(</a:t>
            </a:r>
            <a:r>
              <a:rPr lang="pt-BR" sz="900" dirty="0" err="1">
                <a:solidFill>
                  <a:srgbClr val="000000"/>
                </a:solidFill>
                <a:highlight>
                  <a:srgbClr val="FFFFFF"/>
                </a:highlight>
                <a:latin typeface="Cascadia Mono" panose="020B0609020000020004" pitchFamily="49" charset="0"/>
              </a:rPr>
              <a:t>defaultGlasses</a:t>
            </a:r>
            <a:r>
              <a:rPr lang="pt-BR" sz="900" dirty="0">
                <a:solidFill>
                  <a:srgbClr val="000000"/>
                </a:solidFill>
                <a:highlight>
                  <a:srgbClr val="FFFFFF"/>
                </a:highlight>
                <a:latin typeface="Cascadia Mono" panose="020B0609020000020004" pitchFamily="49" charset="0"/>
              </a:rPr>
              <a:t>);</a:t>
            </a:r>
          </a:p>
          <a:p>
            <a:r>
              <a:rPr lang="pt-BR" sz="900" dirty="0">
                <a:solidFill>
                  <a:srgbClr val="000000"/>
                </a:solidFill>
                <a:highlight>
                  <a:srgbClr val="FFFFFF"/>
                </a:highlight>
                <a:latin typeface="Cascadia Mono" panose="020B0609020000020004" pitchFamily="49" charset="0"/>
              </a:rPr>
              <a:t>        }</a:t>
            </a:r>
          </a:p>
          <a:p>
            <a:r>
              <a:rPr lang="pt-BR" sz="900" dirty="0">
                <a:solidFill>
                  <a:srgbClr val="000000"/>
                </a:solidFill>
                <a:highlight>
                  <a:srgbClr val="FFFFFF"/>
                </a:highlight>
                <a:latin typeface="Cascadia Mono" panose="020B0609020000020004" pitchFamily="49" charset="0"/>
              </a:rPr>
              <a:t>    }</a:t>
            </a:r>
          </a:p>
          <a:p>
            <a:endParaRPr lang="pt-BR" sz="900" dirty="0">
              <a:solidFill>
                <a:srgbClr val="000000"/>
              </a:solidFill>
              <a:highlight>
                <a:srgbClr val="FFFFFF"/>
              </a:highlight>
              <a:latin typeface="Cascadia Mono" panose="020B0609020000020004" pitchFamily="49" charset="0"/>
            </a:endParaRPr>
          </a:p>
          <a:p>
            <a:r>
              <a:rPr lang="en-US" sz="900" dirty="0">
                <a:solidFill>
                  <a:srgbClr val="000000"/>
                </a:solidFill>
                <a:highlight>
                  <a:srgbClr val="FFFFFF"/>
                </a:highlight>
                <a:latin typeface="Cascadia Mono" panose="020B0609020000020004" pitchFamily="49" charset="0"/>
              </a:rPr>
              <a:t>    </a:t>
            </a:r>
            <a:r>
              <a:rPr lang="en-US" sz="900" dirty="0">
                <a:solidFill>
                  <a:srgbClr val="0000FF"/>
                </a:solidFill>
                <a:highlight>
                  <a:srgbClr val="FFFFFF"/>
                </a:highlight>
                <a:latin typeface="Cascadia Mono" panose="020B0609020000020004" pitchFamily="49" charset="0"/>
              </a:rPr>
              <a:t>public</a:t>
            </a:r>
            <a:r>
              <a:rPr lang="en-US" sz="900" dirty="0">
                <a:solidFill>
                  <a:srgbClr val="000000"/>
                </a:solidFill>
                <a:highlight>
                  <a:srgbClr val="FFFFFF"/>
                </a:highlight>
                <a:latin typeface="Cascadia Mono" panose="020B0609020000020004" pitchFamily="49" charset="0"/>
              </a:rPr>
              <a:t> </a:t>
            </a:r>
            <a:r>
              <a:rPr lang="en-US" sz="900" dirty="0">
                <a:solidFill>
                  <a:srgbClr val="0000FF"/>
                </a:solidFill>
                <a:highlight>
                  <a:srgbClr val="FFFFFF"/>
                </a:highlight>
                <a:latin typeface="Cascadia Mono" panose="020B0609020000020004" pitchFamily="49" charset="0"/>
              </a:rPr>
              <a:t>void</a:t>
            </a:r>
            <a:r>
              <a:rPr lang="en-US" sz="900" dirty="0">
                <a:solidFill>
                  <a:srgbClr val="000000"/>
                </a:solidFill>
                <a:highlight>
                  <a:srgbClr val="FFFFFF"/>
                </a:highlight>
                <a:latin typeface="Cascadia Mono" panose="020B0609020000020004" pitchFamily="49" charset="0"/>
              </a:rPr>
              <a:t> </a:t>
            </a:r>
            <a:r>
              <a:rPr lang="en-US" sz="900" dirty="0" err="1">
                <a:solidFill>
                  <a:srgbClr val="000000"/>
                </a:solidFill>
                <a:highlight>
                  <a:srgbClr val="FFFFFF"/>
                </a:highlight>
                <a:latin typeface="Cascadia Mono" panose="020B0609020000020004" pitchFamily="49" charset="0"/>
              </a:rPr>
              <a:t>ActivateGlasses</a:t>
            </a:r>
            <a:r>
              <a:rPr lang="en-US" sz="900" dirty="0">
                <a:solidFill>
                  <a:srgbClr val="000000"/>
                </a:solidFill>
                <a:highlight>
                  <a:srgbClr val="FFFFFF"/>
                </a:highlight>
                <a:latin typeface="Cascadia Mono" panose="020B0609020000020004" pitchFamily="49" charset="0"/>
              </a:rPr>
              <a:t>(</a:t>
            </a:r>
            <a:r>
              <a:rPr lang="en-US" sz="900" dirty="0">
                <a:solidFill>
                  <a:srgbClr val="0000FF"/>
                </a:solidFill>
                <a:highlight>
                  <a:srgbClr val="FFFFFF"/>
                </a:highlight>
                <a:latin typeface="Cascadia Mono" panose="020B0609020000020004" pitchFamily="49" charset="0"/>
              </a:rPr>
              <a:t>int</a:t>
            </a:r>
            <a:r>
              <a:rPr lang="en-US" sz="900" dirty="0">
                <a:solidFill>
                  <a:srgbClr val="000000"/>
                </a:solidFill>
                <a:highlight>
                  <a:srgbClr val="FFFFFF"/>
                </a:highlight>
                <a:latin typeface="Cascadia Mono" panose="020B0609020000020004" pitchFamily="49" charset="0"/>
              </a:rPr>
              <a:t> index)</a:t>
            </a:r>
          </a:p>
          <a:p>
            <a:r>
              <a:rPr lang="pt-BR" sz="900" dirty="0">
                <a:solidFill>
                  <a:srgbClr val="000000"/>
                </a:solidFill>
                <a:highlight>
                  <a:srgbClr val="FFFFFF"/>
                </a:highlight>
                <a:latin typeface="Cascadia Mono" panose="020B0609020000020004" pitchFamily="49" charset="0"/>
              </a:rPr>
              <a:t>    {</a:t>
            </a:r>
          </a:p>
          <a:p>
            <a:r>
              <a:rPr lang="en-US" sz="900" dirty="0">
                <a:solidFill>
                  <a:srgbClr val="000000"/>
                </a:solidFill>
                <a:highlight>
                  <a:srgbClr val="FFFFFF"/>
                </a:highlight>
                <a:latin typeface="Cascadia Mono" panose="020B0609020000020004" pitchFamily="49" charset="0"/>
              </a:rPr>
              <a:t>        </a:t>
            </a:r>
            <a:r>
              <a:rPr lang="en-US" sz="900" dirty="0">
                <a:solidFill>
                  <a:srgbClr val="0000FF"/>
                </a:solidFill>
                <a:highlight>
                  <a:srgbClr val="FFFFFF"/>
                </a:highlight>
                <a:latin typeface="Cascadia Mono" panose="020B0609020000020004" pitchFamily="49" charset="0"/>
              </a:rPr>
              <a:t>if</a:t>
            </a:r>
            <a:r>
              <a:rPr lang="en-US" sz="900" dirty="0">
                <a:solidFill>
                  <a:srgbClr val="000000"/>
                </a:solidFill>
                <a:highlight>
                  <a:srgbClr val="FFFFFF"/>
                </a:highlight>
                <a:latin typeface="Cascadia Mono" panose="020B0609020000020004" pitchFamily="49" charset="0"/>
              </a:rPr>
              <a:t> (index &lt; 0 || index &gt;= </a:t>
            </a:r>
            <a:r>
              <a:rPr lang="en-US" sz="900" dirty="0" err="1">
                <a:solidFill>
                  <a:srgbClr val="000000"/>
                </a:solidFill>
                <a:highlight>
                  <a:srgbClr val="FFFFFF"/>
                </a:highlight>
                <a:latin typeface="Cascadia Mono" panose="020B0609020000020004" pitchFamily="49" charset="0"/>
              </a:rPr>
              <a:t>glasses.Length</a:t>
            </a:r>
            <a:r>
              <a:rPr lang="en-US" sz="900" dirty="0">
                <a:solidFill>
                  <a:srgbClr val="000000"/>
                </a:solidFill>
                <a:highlight>
                  <a:srgbClr val="FFFFFF"/>
                </a:highlight>
                <a:latin typeface="Cascadia Mono" panose="020B0609020000020004" pitchFamily="49" charset="0"/>
              </a:rPr>
              <a:t>)</a:t>
            </a:r>
          </a:p>
          <a:p>
            <a:r>
              <a:rPr lang="pt-BR" sz="900" dirty="0">
                <a:solidFill>
                  <a:srgbClr val="000000"/>
                </a:solidFill>
                <a:highlight>
                  <a:srgbClr val="FFFFFF"/>
                </a:highlight>
                <a:latin typeface="Cascadia Mono" panose="020B0609020000020004" pitchFamily="49" charset="0"/>
              </a:rPr>
              <a:t>            </a:t>
            </a:r>
            <a:r>
              <a:rPr lang="pt-BR" sz="900" dirty="0" err="1">
                <a:solidFill>
                  <a:srgbClr val="0000FF"/>
                </a:solidFill>
                <a:highlight>
                  <a:srgbClr val="FFFFFF"/>
                </a:highlight>
                <a:latin typeface="Cascadia Mono" panose="020B0609020000020004" pitchFamily="49" charset="0"/>
              </a:rPr>
              <a:t>return</a:t>
            </a:r>
            <a:r>
              <a:rPr lang="pt-BR" sz="900" dirty="0">
                <a:solidFill>
                  <a:srgbClr val="000000"/>
                </a:solidFill>
                <a:highlight>
                  <a:srgbClr val="FFFFFF"/>
                </a:highlight>
                <a:latin typeface="Cascadia Mono" panose="020B0609020000020004" pitchFamily="49" charset="0"/>
              </a:rPr>
              <a:t>;</a:t>
            </a:r>
          </a:p>
          <a:p>
            <a:endParaRPr lang="pt-BR" sz="900" dirty="0">
              <a:solidFill>
                <a:srgbClr val="000000"/>
              </a:solidFill>
              <a:highlight>
                <a:srgbClr val="FFFFFF"/>
              </a:highlight>
              <a:latin typeface="Cascadia Mono" panose="020B0609020000020004" pitchFamily="49" charset="0"/>
            </a:endParaRPr>
          </a:p>
          <a:p>
            <a:r>
              <a:rPr lang="pt-BR" sz="900" dirty="0">
                <a:solidFill>
                  <a:srgbClr val="000000"/>
                </a:solidFill>
                <a:highlight>
                  <a:srgbClr val="FFFFFF"/>
                </a:highlight>
                <a:latin typeface="Cascadia Mono" panose="020B0609020000020004" pitchFamily="49" charset="0"/>
              </a:rPr>
              <a:t>        </a:t>
            </a:r>
            <a:r>
              <a:rPr lang="pt-BR" sz="900" dirty="0" err="1">
                <a:solidFill>
                  <a:srgbClr val="000000"/>
                </a:solidFill>
                <a:highlight>
                  <a:srgbClr val="FFFFFF"/>
                </a:highlight>
                <a:latin typeface="Cascadia Mono" panose="020B0609020000020004" pitchFamily="49" charset="0"/>
              </a:rPr>
              <a:t>DisableAll</a:t>
            </a:r>
            <a:r>
              <a:rPr lang="pt-BR" sz="900" dirty="0">
                <a:solidFill>
                  <a:srgbClr val="000000"/>
                </a:solidFill>
                <a:highlight>
                  <a:srgbClr val="FFFFFF"/>
                </a:highlight>
                <a:latin typeface="Cascadia Mono" panose="020B0609020000020004" pitchFamily="49" charset="0"/>
              </a:rPr>
              <a:t>();</a:t>
            </a:r>
          </a:p>
          <a:p>
            <a:r>
              <a:rPr lang="pt-BR" sz="900" dirty="0">
                <a:solidFill>
                  <a:srgbClr val="000000"/>
                </a:solidFill>
                <a:highlight>
                  <a:srgbClr val="FFFFFF"/>
                </a:highlight>
                <a:latin typeface="Cascadia Mono" panose="020B0609020000020004" pitchFamily="49" charset="0"/>
              </a:rPr>
              <a:t>        </a:t>
            </a:r>
            <a:r>
              <a:rPr lang="pt-BR" sz="900" dirty="0" err="1">
                <a:solidFill>
                  <a:srgbClr val="000000"/>
                </a:solidFill>
                <a:highlight>
                  <a:srgbClr val="FFFFFF"/>
                </a:highlight>
                <a:latin typeface="Cascadia Mono" panose="020B0609020000020004" pitchFamily="49" charset="0"/>
              </a:rPr>
              <a:t>glasses</a:t>
            </a:r>
            <a:r>
              <a:rPr lang="pt-BR" sz="900" dirty="0">
                <a:solidFill>
                  <a:srgbClr val="000000"/>
                </a:solidFill>
                <a:highlight>
                  <a:srgbClr val="FFFFFF"/>
                </a:highlight>
                <a:latin typeface="Cascadia Mono" panose="020B0609020000020004" pitchFamily="49" charset="0"/>
              </a:rPr>
              <a:t>[index].</a:t>
            </a:r>
            <a:r>
              <a:rPr lang="pt-BR" sz="900" dirty="0" err="1">
                <a:solidFill>
                  <a:srgbClr val="000000"/>
                </a:solidFill>
                <a:highlight>
                  <a:srgbClr val="FFFFFF"/>
                </a:highlight>
                <a:latin typeface="Cascadia Mono" panose="020B0609020000020004" pitchFamily="49" charset="0"/>
              </a:rPr>
              <a:t>SetActive</a:t>
            </a:r>
            <a:r>
              <a:rPr lang="pt-BR" sz="900" dirty="0">
                <a:solidFill>
                  <a:srgbClr val="000000"/>
                </a:solidFill>
                <a:highlight>
                  <a:srgbClr val="FFFFFF"/>
                </a:highlight>
                <a:latin typeface="Cascadia Mono" panose="020B0609020000020004" pitchFamily="49" charset="0"/>
              </a:rPr>
              <a:t>(</a:t>
            </a:r>
            <a:r>
              <a:rPr lang="pt-BR" sz="900" dirty="0" err="1">
                <a:solidFill>
                  <a:srgbClr val="0000FF"/>
                </a:solidFill>
                <a:highlight>
                  <a:srgbClr val="FFFFFF"/>
                </a:highlight>
                <a:latin typeface="Cascadia Mono" panose="020B0609020000020004" pitchFamily="49" charset="0"/>
              </a:rPr>
              <a:t>true</a:t>
            </a:r>
            <a:r>
              <a:rPr lang="pt-BR" sz="900" dirty="0">
                <a:solidFill>
                  <a:srgbClr val="000000"/>
                </a:solidFill>
                <a:highlight>
                  <a:srgbClr val="FFFFFF"/>
                </a:highlight>
                <a:latin typeface="Cascadia Mono" panose="020B0609020000020004" pitchFamily="49" charset="0"/>
              </a:rPr>
              <a:t>);</a:t>
            </a:r>
          </a:p>
          <a:p>
            <a:endParaRPr lang="pt-BR" sz="900" dirty="0">
              <a:solidFill>
                <a:srgbClr val="000000"/>
              </a:solidFill>
              <a:highlight>
                <a:srgbClr val="FFFFFF"/>
              </a:highlight>
              <a:latin typeface="Cascadia Mono" panose="020B0609020000020004" pitchFamily="49" charset="0"/>
            </a:endParaRPr>
          </a:p>
          <a:p>
            <a:r>
              <a:rPr lang="pt-BR" sz="900" dirty="0">
                <a:solidFill>
                  <a:srgbClr val="000000"/>
                </a:solidFill>
                <a:highlight>
                  <a:srgbClr val="FFFFFF"/>
                </a:highlight>
                <a:latin typeface="Cascadia Mono" panose="020B0609020000020004" pitchFamily="49" charset="0"/>
              </a:rPr>
              <a:t>        </a:t>
            </a:r>
            <a:r>
              <a:rPr lang="pt-BR" sz="900" dirty="0">
                <a:solidFill>
                  <a:srgbClr val="008000"/>
                </a:solidFill>
                <a:highlight>
                  <a:srgbClr val="FFFFFF"/>
                </a:highlight>
                <a:latin typeface="Cascadia Mono" panose="020B0609020000020004" pitchFamily="49" charset="0"/>
              </a:rPr>
              <a:t>// 🔐 guarda o último escolhido</a:t>
            </a:r>
            <a:endParaRPr lang="pt-BR" sz="900" dirty="0">
              <a:solidFill>
                <a:srgbClr val="000000"/>
              </a:solidFill>
              <a:highlight>
                <a:srgbClr val="FFFFFF"/>
              </a:highlight>
              <a:latin typeface="Cascadia Mono" panose="020B0609020000020004" pitchFamily="49" charset="0"/>
            </a:endParaRPr>
          </a:p>
          <a:p>
            <a:r>
              <a:rPr lang="pt-BR" sz="900" dirty="0">
                <a:solidFill>
                  <a:srgbClr val="000000"/>
                </a:solidFill>
                <a:highlight>
                  <a:srgbClr val="FFFFFF"/>
                </a:highlight>
                <a:latin typeface="Cascadia Mono" panose="020B0609020000020004" pitchFamily="49" charset="0"/>
              </a:rPr>
              <a:t>        </a:t>
            </a:r>
            <a:r>
              <a:rPr lang="pt-BR" sz="900" dirty="0" err="1">
                <a:solidFill>
                  <a:srgbClr val="000000"/>
                </a:solidFill>
                <a:highlight>
                  <a:srgbClr val="FFFFFF"/>
                </a:highlight>
                <a:latin typeface="Cascadia Mono" panose="020B0609020000020004" pitchFamily="49" charset="0"/>
              </a:rPr>
              <a:t>ultimoIndice</a:t>
            </a:r>
            <a:r>
              <a:rPr lang="pt-BR" sz="900" dirty="0">
                <a:solidFill>
                  <a:srgbClr val="000000"/>
                </a:solidFill>
                <a:highlight>
                  <a:srgbClr val="FFFFFF"/>
                </a:highlight>
                <a:latin typeface="Cascadia Mono" panose="020B0609020000020004" pitchFamily="49" charset="0"/>
              </a:rPr>
              <a:t> = index;</a:t>
            </a:r>
          </a:p>
          <a:p>
            <a:r>
              <a:rPr lang="pt-BR" sz="900" dirty="0">
                <a:solidFill>
                  <a:srgbClr val="000000"/>
                </a:solidFill>
                <a:highlight>
                  <a:srgbClr val="FFFFFF"/>
                </a:highlight>
                <a:latin typeface="Cascadia Mono" panose="020B0609020000020004" pitchFamily="49" charset="0"/>
              </a:rPr>
              <a:t>    }</a:t>
            </a:r>
          </a:p>
          <a:p>
            <a:endParaRPr lang="pt-BR" sz="900" dirty="0">
              <a:solidFill>
                <a:srgbClr val="000000"/>
              </a:solidFill>
              <a:highlight>
                <a:srgbClr val="FFFFFF"/>
              </a:highlight>
              <a:latin typeface="Cascadia Mono" panose="020B0609020000020004" pitchFamily="49" charset="0"/>
            </a:endParaRPr>
          </a:p>
          <a:p>
            <a:r>
              <a:rPr lang="pt-BR" sz="900" dirty="0">
                <a:solidFill>
                  <a:srgbClr val="000000"/>
                </a:solidFill>
                <a:highlight>
                  <a:srgbClr val="FFFFFF"/>
                </a:highlight>
                <a:latin typeface="Cascadia Mono" panose="020B0609020000020004" pitchFamily="49" charset="0"/>
              </a:rPr>
              <a:t>    </a:t>
            </a:r>
            <a:r>
              <a:rPr lang="pt-BR" sz="900" dirty="0" err="1">
                <a:solidFill>
                  <a:srgbClr val="0000FF"/>
                </a:solidFill>
                <a:highlight>
                  <a:srgbClr val="FFFFFF"/>
                </a:highlight>
                <a:latin typeface="Cascadia Mono" panose="020B0609020000020004" pitchFamily="49" charset="0"/>
              </a:rPr>
              <a:t>void</a:t>
            </a:r>
            <a:r>
              <a:rPr lang="pt-BR" sz="900" dirty="0">
                <a:solidFill>
                  <a:srgbClr val="000000"/>
                </a:solidFill>
                <a:highlight>
                  <a:srgbClr val="FFFFFF"/>
                </a:highlight>
                <a:latin typeface="Cascadia Mono" panose="020B0609020000020004" pitchFamily="49" charset="0"/>
              </a:rPr>
              <a:t> </a:t>
            </a:r>
            <a:r>
              <a:rPr lang="pt-BR" sz="900" dirty="0" err="1">
                <a:solidFill>
                  <a:srgbClr val="000000"/>
                </a:solidFill>
                <a:highlight>
                  <a:srgbClr val="FFFFFF"/>
                </a:highlight>
                <a:latin typeface="Cascadia Mono" panose="020B0609020000020004" pitchFamily="49" charset="0"/>
              </a:rPr>
              <a:t>DisableAll</a:t>
            </a:r>
            <a:r>
              <a:rPr lang="pt-BR" sz="900" dirty="0">
                <a:solidFill>
                  <a:srgbClr val="000000"/>
                </a:solidFill>
                <a:highlight>
                  <a:srgbClr val="FFFFFF"/>
                </a:highlight>
                <a:latin typeface="Cascadia Mono" panose="020B0609020000020004" pitchFamily="49" charset="0"/>
              </a:rPr>
              <a:t>()</a:t>
            </a:r>
          </a:p>
          <a:p>
            <a:r>
              <a:rPr lang="pt-BR" sz="900" dirty="0">
                <a:solidFill>
                  <a:srgbClr val="000000"/>
                </a:solidFill>
                <a:highlight>
                  <a:srgbClr val="FFFFFF"/>
                </a:highlight>
                <a:latin typeface="Cascadia Mono" panose="020B0609020000020004" pitchFamily="49" charset="0"/>
              </a:rPr>
              <a:t>    {</a:t>
            </a:r>
          </a:p>
          <a:p>
            <a:r>
              <a:rPr lang="sv-SE" sz="900" dirty="0">
                <a:solidFill>
                  <a:srgbClr val="000000"/>
                </a:solidFill>
                <a:highlight>
                  <a:srgbClr val="FFFFFF"/>
                </a:highlight>
                <a:latin typeface="Cascadia Mono" panose="020B0609020000020004" pitchFamily="49" charset="0"/>
              </a:rPr>
              <a:t>        </a:t>
            </a:r>
            <a:r>
              <a:rPr lang="sv-SE" sz="900" dirty="0">
                <a:solidFill>
                  <a:srgbClr val="0000FF"/>
                </a:solidFill>
                <a:highlight>
                  <a:srgbClr val="FFFFFF"/>
                </a:highlight>
                <a:latin typeface="Cascadia Mono" panose="020B0609020000020004" pitchFamily="49" charset="0"/>
              </a:rPr>
              <a:t>foreach</a:t>
            </a:r>
            <a:r>
              <a:rPr lang="sv-SE" sz="900" dirty="0">
                <a:solidFill>
                  <a:srgbClr val="000000"/>
                </a:solidFill>
                <a:highlight>
                  <a:srgbClr val="FFFFFF"/>
                </a:highlight>
                <a:latin typeface="Cascadia Mono" panose="020B0609020000020004" pitchFamily="49" charset="0"/>
              </a:rPr>
              <a:t> (</a:t>
            </a:r>
            <a:r>
              <a:rPr lang="sv-SE" sz="900" dirty="0">
                <a:solidFill>
                  <a:srgbClr val="0000FF"/>
                </a:solidFill>
                <a:highlight>
                  <a:srgbClr val="FFFFFF"/>
                </a:highlight>
                <a:latin typeface="Cascadia Mono" panose="020B0609020000020004" pitchFamily="49" charset="0"/>
              </a:rPr>
              <a:t>var</a:t>
            </a:r>
            <a:r>
              <a:rPr lang="sv-SE" sz="900" dirty="0">
                <a:solidFill>
                  <a:srgbClr val="000000"/>
                </a:solidFill>
                <a:highlight>
                  <a:srgbClr val="FFFFFF"/>
                </a:highlight>
                <a:latin typeface="Cascadia Mono" panose="020B0609020000020004" pitchFamily="49" charset="0"/>
              </a:rPr>
              <a:t> g </a:t>
            </a:r>
            <a:r>
              <a:rPr lang="sv-SE" sz="900" dirty="0">
                <a:solidFill>
                  <a:srgbClr val="0000FF"/>
                </a:solidFill>
                <a:highlight>
                  <a:srgbClr val="FFFFFF"/>
                </a:highlight>
                <a:latin typeface="Cascadia Mono" panose="020B0609020000020004" pitchFamily="49" charset="0"/>
              </a:rPr>
              <a:t>in</a:t>
            </a:r>
            <a:r>
              <a:rPr lang="sv-SE" sz="900" dirty="0">
                <a:solidFill>
                  <a:srgbClr val="000000"/>
                </a:solidFill>
                <a:highlight>
                  <a:srgbClr val="FFFFFF"/>
                </a:highlight>
                <a:latin typeface="Cascadia Mono" panose="020B0609020000020004" pitchFamily="49" charset="0"/>
              </a:rPr>
              <a:t> glasses)</a:t>
            </a:r>
          </a:p>
          <a:p>
            <a:r>
              <a:rPr lang="pt-BR" sz="900" dirty="0">
                <a:solidFill>
                  <a:srgbClr val="000000"/>
                </a:solidFill>
                <a:highlight>
                  <a:srgbClr val="FFFFFF"/>
                </a:highlight>
                <a:latin typeface="Cascadia Mono" panose="020B0609020000020004" pitchFamily="49" charset="0"/>
              </a:rPr>
              <a:t>            </a:t>
            </a:r>
            <a:r>
              <a:rPr lang="pt-BR" sz="900" dirty="0" err="1">
                <a:solidFill>
                  <a:srgbClr val="0000FF"/>
                </a:solidFill>
                <a:highlight>
                  <a:srgbClr val="FFFFFF"/>
                </a:highlight>
                <a:latin typeface="Cascadia Mono" panose="020B0609020000020004" pitchFamily="49" charset="0"/>
              </a:rPr>
              <a:t>if</a:t>
            </a:r>
            <a:r>
              <a:rPr lang="pt-BR" sz="900" dirty="0">
                <a:solidFill>
                  <a:srgbClr val="000000"/>
                </a:solidFill>
                <a:highlight>
                  <a:srgbClr val="FFFFFF"/>
                </a:highlight>
                <a:latin typeface="Cascadia Mono" panose="020B0609020000020004" pitchFamily="49" charset="0"/>
              </a:rPr>
              <a:t> (g != </a:t>
            </a:r>
            <a:r>
              <a:rPr lang="pt-BR" sz="900" dirty="0" err="1">
                <a:solidFill>
                  <a:srgbClr val="0000FF"/>
                </a:solidFill>
                <a:highlight>
                  <a:srgbClr val="FFFFFF"/>
                </a:highlight>
                <a:latin typeface="Cascadia Mono" panose="020B0609020000020004" pitchFamily="49" charset="0"/>
              </a:rPr>
              <a:t>null</a:t>
            </a:r>
            <a:r>
              <a:rPr lang="pt-BR" sz="900" dirty="0">
                <a:solidFill>
                  <a:srgbClr val="000000"/>
                </a:solidFill>
                <a:highlight>
                  <a:srgbClr val="FFFFFF"/>
                </a:highlight>
                <a:latin typeface="Cascadia Mono" panose="020B0609020000020004" pitchFamily="49" charset="0"/>
              </a:rPr>
              <a:t>)</a:t>
            </a:r>
          </a:p>
          <a:p>
            <a:r>
              <a:rPr lang="pt-BR" sz="900" dirty="0">
                <a:solidFill>
                  <a:srgbClr val="000000"/>
                </a:solidFill>
                <a:highlight>
                  <a:srgbClr val="FFFFFF"/>
                </a:highlight>
                <a:latin typeface="Cascadia Mono" panose="020B0609020000020004" pitchFamily="49" charset="0"/>
              </a:rPr>
              <a:t>                </a:t>
            </a:r>
            <a:r>
              <a:rPr lang="pt-BR" sz="900" dirty="0" err="1">
                <a:solidFill>
                  <a:srgbClr val="000000"/>
                </a:solidFill>
                <a:highlight>
                  <a:srgbClr val="FFFFFF"/>
                </a:highlight>
                <a:latin typeface="Cascadia Mono" panose="020B0609020000020004" pitchFamily="49" charset="0"/>
              </a:rPr>
              <a:t>g.SetActive</a:t>
            </a:r>
            <a:r>
              <a:rPr lang="pt-BR" sz="900" dirty="0">
                <a:solidFill>
                  <a:srgbClr val="000000"/>
                </a:solidFill>
                <a:highlight>
                  <a:srgbClr val="FFFFFF"/>
                </a:highlight>
                <a:latin typeface="Cascadia Mono" panose="020B0609020000020004" pitchFamily="49" charset="0"/>
              </a:rPr>
              <a:t>(</a:t>
            </a:r>
            <a:r>
              <a:rPr lang="pt-BR" sz="900" dirty="0">
                <a:solidFill>
                  <a:srgbClr val="0000FF"/>
                </a:solidFill>
                <a:highlight>
                  <a:srgbClr val="FFFFFF"/>
                </a:highlight>
                <a:latin typeface="Cascadia Mono" panose="020B0609020000020004" pitchFamily="49" charset="0"/>
              </a:rPr>
              <a:t>false</a:t>
            </a:r>
            <a:r>
              <a:rPr lang="pt-BR" sz="900" dirty="0">
                <a:solidFill>
                  <a:srgbClr val="000000"/>
                </a:solidFill>
                <a:highlight>
                  <a:srgbClr val="FFFFFF"/>
                </a:highlight>
                <a:latin typeface="Cascadia Mono" panose="020B0609020000020004" pitchFamily="49" charset="0"/>
              </a:rPr>
              <a:t>);</a:t>
            </a:r>
          </a:p>
          <a:p>
            <a:r>
              <a:rPr lang="pt-BR" sz="900" dirty="0">
                <a:solidFill>
                  <a:srgbClr val="000000"/>
                </a:solidFill>
                <a:highlight>
                  <a:srgbClr val="FFFFFF"/>
                </a:highlight>
                <a:latin typeface="Cascadia Mono" panose="020B0609020000020004" pitchFamily="49" charset="0"/>
              </a:rPr>
              <a:t>    }</a:t>
            </a:r>
          </a:p>
          <a:p>
            <a:r>
              <a:rPr lang="pt-BR" sz="900" dirty="0">
                <a:solidFill>
                  <a:srgbClr val="000000"/>
                </a:solidFill>
                <a:highlight>
                  <a:srgbClr val="FFFFFF"/>
                </a:highlight>
                <a:latin typeface="Cascadia Mono" panose="020B0609020000020004" pitchFamily="49" charset="0"/>
              </a:rPr>
              <a:t>}</a:t>
            </a:r>
          </a:p>
        </p:txBody>
      </p:sp>
      <p:sp>
        <p:nvSpPr>
          <p:cNvPr id="4" name="CaixaDeTexto 3">
            <a:extLst>
              <a:ext uri="{FF2B5EF4-FFF2-40B4-BE49-F238E27FC236}">
                <a16:creationId xmlns:a16="http://schemas.microsoft.com/office/drawing/2014/main" id="{91E87705-D4C3-BA23-144F-AF07F412DA82}"/>
              </a:ext>
            </a:extLst>
          </p:cNvPr>
          <p:cNvSpPr txBox="1"/>
          <p:nvPr/>
        </p:nvSpPr>
        <p:spPr>
          <a:xfrm>
            <a:off x="6361471" y="2967335"/>
            <a:ext cx="5288114" cy="1938992"/>
          </a:xfrm>
          <a:prstGeom prst="rect">
            <a:avLst/>
          </a:prstGeom>
          <a:noFill/>
        </p:spPr>
        <p:txBody>
          <a:bodyPr wrap="none" rtlCol="0">
            <a:spAutoFit/>
          </a:bodyPr>
          <a:lstStyle/>
          <a:p>
            <a:pPr algn="ctr"/>
            <a:r>
              <a:rPr lang="pt-BR" sz="2400" b="1" dirty="0"/>
              <a:t>Persistir ultimo óculos</a:t>
            </a:r>
          </a:p>
          <a:p>
            <a:pPr algn="ctr"/>
            <a:endParaRPr lang="pt-BR" sz="2400" b="1" dirty="0"/>
          </a:p>
          <a:p>
            <a:pPr algn="ctr"/>
            <a:r>
              <a:rPr lang="pt-BR" sz="2400" b="1" dirty="0"/>
              <a:t>Private </a:t>
            </a:r>
            <a:r>
              <a:rPr lang="pt-BR" sz="2400" b="1" dirty="0" err="1"/>
              <a:t>static</a:t>
            </a:r>
            <a:r>
              <a:rPr lang="pt-BR" sz="2400" b="1" dirty="0"/>
              <a:t> </a:t>
            </a:r>
            <a:r>
              <a:rPr lang="pt-BR" sz="2400" b="1" dirty="0" err="1"/>
              <a:t>int</a:t>
            </a:r>
            <a:r>
              <a:rPr lang="pt-BR" sz="2400" b="1" dirty="0"/>
              <a:t> -&gt; face </a:t>
            </a:r>
            <a:r>
              <a:rPr lang="pt-BR" sz="2400" b="1" dirty="0" err="1"/>
              <a:t>detection</a:t>
            </a:r>
            <a:r>
              <a:rPr lang="pt-BR" sz="2400" b="1" dirty="0"/>
              <a:t> sempre que o rosto é detectado</a:t>
            </a:r>
          </a:p>
          <a:p>
            <a:pPr algn="ctr"/>
            <a:r>
              <a:rPr lang="pt-BR" sz="2400" b="1" dirty="0"/>
              <a:t>Ele inicia a o método start e </a:t>
            </a:r>
            <a:r>
              <a:rPr lang="pt-BR" sz="2400" b="1" dirty="0" err="1"/>
              <a:t>onEnable</a:t>
            </a:r>
            <a:r>
              <a:rPr lang="pt-BR" sz="2400" b="1" dirty="0"/>
              <a:t>, quando pede o rosto ele </a:t>
            </a:r>
            <a:r>
              <a:rPr lang="pt-BR" sz="2400" b="1" dirty="0" err="1"/>
              <a:t>destroy</a:t>
            </a:r>
            <a:endParaRPr lang="pt-BR" sz="2400" b="1" dirty="0"/>
          </a:p>
          <a:p>
            <a:pPr algn="ctr"/>
            <a:r>
              <a:rPr lang="pt-BR" sz="2400" b="1" dirty="0"/>
              <a:t>O </a:t>
            </a:r>
            <a:r>
              <a:rPr lang="pt-BR" sz="2400" b="1" dirty="0" err="1"/>
              <a:t>prefab</a:t>
            </a:r>
            <a:r>
              <a:rPr lang="pt-BR" sz="2400" b="1" dirty="0"/>
              <a:t> </a:t>
            </a:r>
          </a:p>
        </p:txBody>
      </p:sp>
      <p:cxnSp>
        <p:nvCxnSpPr>
          <p:cNvPr id="6" name="Conector de Seta Reta 5">
            <a:extLst>
              <a:ext uri="{FF2B5EF4-FFF2-40B4-BE49-F238E27FC236}">
                <a16:creationId xmlns:a16="http://schemas.microsoft.com/office/drawing/2014/main" id="{856F8EE9-4C2E-97ED-0075-36DE61E1D561}"/>
              </a:ext>
            </a:extLst>
          </p:cNvPr>
          <p:cNvCxnSpPr>
            <a:stCxn id="4" idx="1"/>
          </p:cNvCxnSpPr>
          <p:nvPr/>
        </p:nvCxnSpPr>
        <p:spPr>
          <a:xfrm flipH="1" flipV="1">
            <a:off x="3123169" y="1455174"/>
            <a:ext cx="3238302" cy="24816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7" name="Imagem 6">
            <a:extLst>
              <a:ext uri="{FF2B5EF4-FFF2-40B4-BE49-F238E27FC236}">
                <a16:creationId xmlns:a16="http://schemas.microsoft.com/office/drawing/2014/main" id="{54AA1561-3FFF-5EC4-4B73-9F3EE79E0AE3}"/>
              </a:ext>
            </a:extLst>
          </p:cNvPr>
          <p:cNvPicPr>
            <a:picLocks noChangeAspect="1"/>
          </p:cNvPicPr>
          <p:nvPr/>
        </p:nvPicPr>
        <p:blipFill>
          <a:blip r:embed="rId2"/>
          <a:stretch>
            <a:fillRect/>
          </a:stretch>
        </p:blipFill>
        <p:spPr>
          <a:xfrm>
            <a:off x="10963104" y="0"/>
            <a:ext cx="1228896" cy="1343212"/>
          </a:xfrm>
          <a:prstGeom prst="rect">
            <a:avLst/>
          </a:prstGeom>
        </p:spPr>
      </p:pic>
    </p:spTree>
    <p:extLst>
      <p:ext uri="{BB962C8B-B14F-4D97-AF65-F5344CB8AC3E}">
        <p14:creationId xmlns:p14="http://schemas.microsoft.com/office/powerpoint/2010/main" val="35129044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D2EB187-6155-50A0-1A54-5F430C13D052}"/>
              </a:ext>
            </a:extLst>
          </p:cNvPr>
          <p:cNvSpPr>
            <a:spLocks noGrp="1"/>
          </p:cNvSpPr>
          <p:nvPr>
            <p:ph type="title"/>
          </p:nvPr>
        </p:nvSpPr>
        <p:spPr/>
        <p:txBody>
          <a:bodyPr/>
          <a:lstStyle/>
          <a:p>
            <a:endParaRPr lang="pt-BR"/>
          </a:p>
        </p:txBody>
      </p:sp>
      <p:sp>
        <p:nvSpPr>
          <p:cNvPr id="3" name="Espaço Reservado para Conteúdo 2">
            <a:extLst>
              <a:ext uri="{FF2B5EF4-FFF2-40B4-BE49-F238E27FC236}">
                <a16:creationId xmlns:a16="http://schemas.microsoft.com/office/drawing/2014/main" id="{8CB37A38-BBB8-D0C3-C2EB-FF3774962DE6}"/>
              </a:ext>
            </a:extLst>
          </p:cNvPr>
          <p:cNvSpPr>
            <a:spLocks noGrp="1"/>
          </p:cNvSpPr>
          <p:nvPr>
            <p:ph sz="half" idx="1"/>
          </p:nvPr>
        </p:nvSpPr>
        <p:spPr/>
        <p:txBody>
          <a:bodyPr/>
          <a:lstStyle/>
          <a:p>
            <a:r>
              <a:rPr lang="pt-BR" b="1" dirty="0"/>
              <a:t>1. </a:t>
            </a:r>
            <a:r>
              <a:rPr lang="pt-BR" dirty="0"/>
              <a:t>Na janela </a:t>
            </a:r>
            <a:r>
              <a:rPr lang="pt-BR" b="1" dirty="0"/>
              <a:t>Projeto</a:t>
            </a:r>
            <a:r>
              <a:rPr lang="pt-BR" dirty="0"/>
              <a:t> , acesse </a:t>
            </a:r>
            <a:r>
              <a:rPr lang="pt-BR" b="1" dirty="0" err="1"/>
              <a:t>Assets</a:t>
            </a:r>
            <a:r>
              <a:rPr lang="pt-BR" dirty="0"/>
              <a:t> &gt; </a:t>
            </a:r>
            <a:r>
              <a:rPr lang="pt-BR" b="1" dirty="0"/>
              <a:t>_</a:t>
            </a:r>
            <a:r>
              <a:rPr lang="pt-BR" b="1" dirty="0" err="1"/>
              <a:t>InteractiveFaceFilter</a:t>
            </a:r>
            <a:r>
              <a:rPr lang="pt-BR" dirty="0"/>
              <a:t> &gt; </a:t>
            </a:r>
            <a:r>
              <a:rPr lang="pt-BR" b="1" dirty="0" err="1"/>
              <a:t>Prefabs</a:t>
            </a:r>
            <a:r>
              <a:rPr lang="pt-BR" dirty="0"/>
              <a:t> .</a:t>
            </a:r>
          </a:p>
          <a:p>
            <a:r>
              <a:rPr lang="pt-BR" b="1" dirty="0"/>
              <a:t>2. </a:t>
            </a:r>
            <a:r>
              <a:rPr lang="pt-BR" dirty="0"/>
              <a:t>Arraste o </a:t>
            </a:r>
            <a:r>
              <a:rPr lang="pt-BR" dirty="0" err="1"/>
              <a:t>prefab</a:t>
            </a:r>
            <a:r>
              <a:rPr lang="pt-BR" dirty="0"/>
              <a:t> </a:t>
            </a:r>
            <a:r>
              <a:rPr lang="pt-BR" b="1" dirty="0" err="1"/>
              <a:t>AR_Canvas</a:t>
            </a:r>
            <a:r>
              <a:rPr lang="pt-BR" dirty="0"/>
              <a:t> da janela </a:t>
            </a:r>
            <a:r>
              <a:rPr lang="pt-BR" b="1" dirty="0"/>
              <a:t>Projeto</a:t>
            </a:r>
            <a:r>
              <a:rPr lang="pt-BR" dirty="0"/>
              <a:t> para a janela </a:t>
            </a:r>
            <a:r>
              <a:rPr lang="pt-BR" b="1" dirty="0"/>
              <a:t>Hierarquia</a:t>
            </a:r>
            <a:r>
              <a:rPr lang="pt-BR" dirty="0"/>
              <a:t> .</a:t>
            </a:r>
          </a:p>
          <a:p>
            <a:endParaRPr lang="pt-BR" dirty="0"/>
          </a:p>
        </p:txBody>
      </p:sp>
      <p:sp>
        <p:nvSpPr>
          <p:cNvPr id="4" name="Espaço Reservado para Conteúdo 3">
            <a:extLst>
              <a:ext uri="{FF2B5EF4-FFF2-40B4-BE49-F238E27FC236}">
                <a16:creationId xmlns:a16="http://schemas.microsoft.com/office/drawing/2014/main" id="{B1C0498E-0019-72CF-004C-34CA167E73F4}"/>
              </a:ext>
            </a:extLst>
          </p:cNvPr>
          <p:cNvSpPr>
            <a:spLocks noGrp="1"/>
          </p:cNvSpPr>
          <p:nvPr>
            <p:ph sz="half" idx="2"/>
          </p:nvPr>
        </p:nvSpPr>
        <p:spPr/>
        <p:txBody>
          <a:bodyPr/>
          <a:lstStyle/>
          <a:p>
            <a:r>
              <a:rPr lang="pt-BR" b="1" dirty="0"/>
              <a:t>3. </a:t>
            </a:r>
            <a:r>
              <a:rPr lang="pt-BR" dirty="0"/>
              <a:t>Para visualizar as alterações sem precisar executar o aplicativo, abra a visualização </a:t>
            </a:r>
            <a:r>
              <a:rPr lang="pt-BR" b="1" dirty="0"/>
              <a:t>de Jogo</a:t>
            </a:r>
            <a:r>
              <a:rPr lang="pt-BR" dirty="0"/>
              <a:t> .</a:t>
            </a:r>
          </a:p>
          <a:p>
            <a:r>
              <a:rPr lang="pt-BR" b="1" dirty="0"/>
              <a:t>4. </a:t>
            </a:r>
            <a:r>
              <a:rPr lang="pt-BR" dirty="0"/>
              <a:t>Na janela </a:t>
            </a:r>
            <a:r>
              <a:rPr lang="pt-BR" b="1" dirty="0" err="1"/>
              <a:t>Hierarchy</a:t>
            </a:r>
            <a:r>
              <a:rPr lang="pt-BR" dirty="0"/>
              <a:t> , selecione o </a:t>
            </a:r>
            <a:r>
              <a:rPr lang="pt-BR" dirty="0" err="1"/>
              <a:t>GameObject</a:t>
            </a:r>
            <a:r>
              <a:rPr lang="pt-BR" dirty="0"/>
              <a:t> </a:t>
            </a:r>
            <a:r>
              <a:rPr lang="pt-BR" b="1" dirty="0" err="1"/>
              <a:t>GlassesGroup</a:t>
            </a:r>
            <a:r>
              <a:rPr lang="pt-BR" dirty="0"/>
              <a:t> e, em seguida, habilite o </a:t>
            </a:r>
            <a:r>
              <a:rPr lang="pt-BR" dirty="0" err="1"/>
              <a:t>GameObject</a:t>
            </a:r>
            <a:r>
              <a:rPr lang="pt-BR" dirty="0"/>
              <a:t> na janela </a:t>
            </a:r>
            <a:r>
              <a:rPr lang="pt-BR" b="1" dirty="0"/>
              <a:t>Inspector</a:t>
            </a:r>
            <a:r>
              <a:rPr lang="pt-BR" dirty="0"/>
              <a:t> .</a:t>
            </a:r>
          </a:p>
          <a:p>
            <a:r>
              <a:rPr lang="pt-BR" dirty="0"/>
              <a:t>Os modelos de óculos devem aparecer na visualização </a:t>
            </a:r>
            <a:r>
              <a:rPr lang="pt-BR" b="1" dirty="0"/>
              <a:t>do jogo .</a:t>
            </a:r>
            <a:endParaRPr lang="pt-BR" dirty="0"/>
          </a:p>
          <a:p>
            <a:endParaRPr lang="pt-BR" dirty="0"/>
          </a:p>
        </p:txBody>
      </p:sp>
    </p:spTree>
    <p:extLst>
      <p:ext uri="{BB962C8B-B14F-4D97-AF65-F5344CB8AC3E}">
        <p14:creationId xmlns:p14="http://schemas.microsoft.com/office/powerpoint/2010/main" val="37036889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descr="Tela de computador com texto preto sobre fundo branco">
            <a:extLst>
              <a:ext uri="{FF2B5EF4-FFF2-40B4-BE49-F238E27FC236}">
                <a16:creationId xmlns:a16="http://schemas.microsoft.com/office/drawing/2014/main" id="{591F6D1C-F734-0126-9FD7-26448F300B23}"/>
              </a:ext>
            </a:extLst>
          </p:cNvPr>
          <p:cNvPicPr>
            <a:picLocks noChangeAspect="1"/>
          </p:cNvPicPr>
          <p:nvPr/>
        </p:nvPicPr>
        <p:blipFill>
          <a:blip r:embed="rId2"/>
          <a:stretch>
            <a:fillRect/>
          </a:stretch>
        </p:blipFill>
        <p:spPr>
          <a:xfrm>
            <a:off x="0" y="1"/>
            <a:ext cx="12192000" cy="6858000"/>
          </a:xfrm>
          <a:prstGeom prst="rect">
            <a:avLst/>
          </a:prstGeom>
        </p:spPr>
      </p:pic>
      <p:cxnSp>
        <p:nvCxnSpPr>
          <p:cNvPr id="5" name="Conector de Seta Reta 4">
            <a:extLst>
              <a:ext uri="{FF2B5EF4-FFF2-40B4-BE49-F238E27FC236}">
                <a16:creationId xmlns:a16="http://schemas.microsoft.com/office/drawing/2014/main" id="{479195C3-FB4C-1805-B12D-010979D60056}"/>
              </a:ext>
            </a:extLst>
          </p:cNvPr>
          <p:cNvCxnSpPr/>
          <p:nvPr/>
        </p:nvCxnSpPr>
        <p:spPr>
          <a:xfrm flipH="1" flipV="1">
            <a:off x="1081548" y="3146323"/>
            <a:ext cx="1081549" cy="21434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84982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E98E8BF-A888-D86F-0AE2-595CFB153961}"/>
              </a:ext>
            </a:extLst>
          </p:cNvPr>
          <p:cNvSpPr>
            <a:spLocks noGrp="1"/>
          </p:cNvSpPr>
          <p:nvPr>
            <p:ph type="title"/>
          </p:nvPr>
        </p:nvSpPr>
        <p:spPr/>
        <p:txBody>
          <a:bodyPr/>
          <a:lstStyle/>
          <a:p>
            <a:r>
              <a:rPr lang="pt-BR" dirty="0"/>
              <a:t>Ícones para botões UI</a:t>
            </a:r>
          </a:p>
        </p:txBody>
      </p:sp>
      <p:sp>
        <p:nvSpPr>
          <p:cNvPr id="3" name="Espaço Reservado para Conteúdo 2">
            <a:extLst>
              <a:ext uri="{FF2B5EF4-FFF2-40B4-BE49-F238E27FC236}">
                <a16:creationId xmlns:a16="http://schemas.microsoft.com/office/drawing/2014/main" id="{F6CB4F63-CEA4-A4BD-8C38-16B981CB1CA4}"/>
              </a:ext>
            </a:extLst>
          </p:cNvPr>
          <p:cNvSpPr>
            <a:spLocks noGrp="1"/>
          </p:cNvSpPr>
          <p:nvPr>
            <p:ph idx="1"/>
          </p:nvPr>
        </p:nvSpPr>
        <p:spPr/>
        <p:txBody>
          <a:bodyPr>
            <a:normAutofit lnSpcReduction="10000"/>
          </a:bodyPr>
          <a:lstStyle/>
          <a:p>
            <a:r>
              <a:rPr lang="pt-BR" dirty="0"/>
              <a:t>Atualmente, os botões dos óculos são apenas círculos vazios, mas no aplicativo final os usuários deverão ser capazes de identificar qual botão representa qual par de óculos. Para isso, você aplicará ícones predefinidos que representam cada par de óculos.</a:t>
            </a:r>
          </a:p>
          <a:p>
            <a:endParaRPr lang="pt-BR" dirty="0"/>
          </a:p>
          <a:p>
            <a:r>
              <a:rPr lang="pt-BR" dirty="0"/>
              <a:t>Os ícones dos óculos foram criados em um software externo e agrupados em uma folha de sprites. Uma folha de sprites é um atlas (imagem contendo uma coleção de imagens menores) que pode ser recortada (separada) e usada individualmente no Unity Editor. O uso de uma folha de sprites ajuda a otimizar o aplicativo: renderizar um único arquivo de imagem é mais eficiente do que renderizar vários arquivos individuais. As folhas de sprites também são úteis para fins de organização — você pode encontrar todos os ícones dos óculos na mesma folha de sprites.</a:t>
            </a:r>
          </a:p>
        </p:txBody>
      </p:sp>
    </p:spTree>
    <p:extLst>
      <p:ext uri="{BB962C8B-B14F-4D97-AF65-F5344CB8AC3E}">
        <p14:creationId xmlns:p14="http://schemas.microsoft.com/office/powerpoint/2010/main" val="34677715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F1ED034-55FA-D0D6-82A5-067B2F5E5C41}"/>
              </a:ext>
            </a:extLst>
          </p:cNvPr>
          <p:cNvSpPr>
            <a:spLocks noGrp="1"/>
          </p:cNvSpPr>
          <p:nvPr>
            <p:ph type="title"/>
          </p:nvPr>
        </p:nvSpPr>
        <p:spPr/>
        <p:txBody>
          <a:bodyPr/>
          <a:lstStyle/>
          <a:p>
            <a:r>
              <a:rPr lang="pt-BR" dirty="0"/>
              <a:t>UI</a:t>
            </a:r>
          </a:p>
        </p:txBody>
      </p:sp>
      <p:sp>
        <p:nvSpPr>
          <p:cNvPr id="3" name="Espaço Reservado para Conteúdo 2">
            <a:extLst>
              <a:ext uri="{FF2B5EF4-FFF2-40B4-BE49-F238E27FC236}">
                <a16:creationId xmlns:a16="http://schemas.microsoft.com/office/drawing/2014/main" id="{10A7C914-AE7F-BB97-EA48-F9AFF40D755F}"/>
              </a:ext>
            </a:extLst>
          </p:cNvPr>
          <p:cNvSpPr>
            <a:spLocks noGrp="1"/>
          </p:cNvSpPr>
          <p:nvPr>
            <p:ph idx="1"/>
          </p:nvPr>
        </p:nvSpPr>
        <p:spPr>
          <a:xfrm>
            <a:off x="838200" y="1929384"/>
            <a:ext cx="10515600" cy="3488190"/>
          </a:xfrm>
        </p:spPr>
        <p:txBody>
          <a:bodyPr>
            <a:normAutofit fontScale="92500"/>
          </a:bodyPr>
          <a:lstStyle/>
          <a:p>
            <a:pPr marL="0" indent="0">
              <a:buNone/>
            </a:pPr>
            <a:r>
              <a:rPr lang="pt-BR" dirty="0"/>
              <a:t>1. Na janela Projeto , navegue até </a:t>
            </a:r>
            <a:r>
              <a:rPr lang="pt-BR" dirty="0" err="1"/>
              <a:t>Assets</a:t>
            </a:r>
            <a:r>
              <a:rPr lang="pt-BR" dirty="0"/>
              <a:t> &gt; _</a:t>
            </a:r>
            <a:r>
              <a:rPr lang="pt-BR" dirty="0" err="1"/>
              <a:t>InteractiveFaceFilter</a:t>
            </a:r>
            <a:r>
              <a:rPr lang="pt-BR" dirty="0"/>
              <a:t> &gt; Sprites .</a:t>
            </a:r>
          </a:p>
          <a:p>
            <a:pPr marL="0" indent="0">
              <a:buNone/>
            </a:pPr>
            <a:r>
              <a:rPr lang="pt-BR" dirty="0"/>
              <a:t>2. Localize a folha de sprites </a:t>
            </a:r>
            <a:r>
              <a:rPr lang="pt-BR" dirty="0" err="1"/>
              <a:t>UI_Icon_Glasses</a:t>
            </a:r>
            <a:r>
              <a:rPr lang="pt-BR" dirty="0"/>
              <a:t> e selecione a seta no lado direito da miniatura para revelar os sprites individuais.</a:t>
            </a:r>
          </a:p>
          <a:p>
            <a:pPr marL="0" indent="0">
              <a:buNone/>
            </a:pPr>
            <a:r>
              <a:rPr lang="pt-BR" dirty="0"/>
              <a:t>3. Na janela </a:t>
            </a:r>
            <a:r>
              <a:rPr lang="pt-BR" dirty="0" err="1"/>
              <a:t>Hierarchy</a:t>
            </a:r>
            <a:r>
              <a:rPr lang="pt-BR" dirty="0"/>
              <a:t> , expanda o </a:t>
            </a:r>
            <a:r>
              <a:rPr lang="pt-BR" dirty="0" err="1"/>
              <a:t>GameObject</a:t>
            </a:r>
            <a:r>
              <a:rPr lang="pt-BR" dirty="0"/>
              <a:t> </a:t>
            </a:r>
            <a:r>
              <a:rPr lang="pt-BR" dirty="0" err="1"/>
              <a:t>Glasses</a:t>
            </a:r>
            <a:r>
              <a:rPr lang="pt-BR" dirty="0"/>
              <a:t> </a:t>
            </a:r>
            <a:r>
              <a:rPr lang="pt-BR" dirty="0" err="1"/>
              <a:t>Buttons</a:t>
            </a:r>
            <a:r>
              <a:rPr lang="pt-BR" dirty="0"/>
              <a:t> usando o ícone de expansão para revelar seus </a:t>
            </a:r>
            <a:r>
              <a:rPr lang="pt-BR" dirty="0" err="1"/>
              <a:t>GameObjects</a:t>
            </a:r>
            <a:r>
              <a:rPr lang="pt-BR" dirty="0"/>
              <a:t> filhos.</a:t>
            </a:r>
          </a:p>
          <a:p>
            <a:pPr marL="0" indent="0">
              <a:buNone/>
            </a:pPr>
            <a:r>
              <a:rPr lang="pt-BR" dirty="0"/>
              <a:t>4. Selecione o </a:t>
            </a:r>
            <a:r>
              <a:rPr lang="pt-BR" dirty="0" err="1"/>
              <a:t>GameObject</a:t>
            </a:r>
            <a:r>
              <a:rPr lang="pt-BR" dirty="0"/>
              <a:t> " Óculos 1 Botão" .</a:t>
            </a:r>
          </a:p>
          <a:p>
            <a:pPr marL="0" indent="0">
              <a:buNone/>
            </a:pPr>
            <a:r>
              <a:rPr lang="pt-BR" dirty="0"/>
              <a:t>5. Escolha qual dos três óculos selecionados para o aplicativo será representado pelo primeiro botão na interface do usuário.</a:t>
            </a:r>
          </a:p>
          <a:p>
            <a:pPr marL="0" indent="0">
              <a:buNone/>
            </a:pPr>
            <a:r>
              <a:rPr lang="pt-BR" dirty="0"/>
              <a:t>6. Arraste o ícone de óculos selecionado da janela Projeto para a janela Inspetor e atribua-o à propriedade Imagem de Origem .</a:t>
            </a:r>
          </a:p>
        </p:txBody>
      </p:sp>
      <p:pic>
        <p:nvPicPr>
          <p:cNvPr id="1026" name="Picture 2">
            <a:extLst>
              <a:ext uri="{FF2B5EF4-FFF2-40B4-BE49-F238E27FC236}">
                <a16:creationId xmlns:a16="http://schemas.microsoft.com/office/drawing/2014/main" id="{119E1CA1-1599-C354-96C3-A2A1C744F2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680075"/>
            <a:ext cx="12192000" cy="1177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62263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912477B-67BD-4F0B-ACAE-1C5BF920FF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Imagem 6" descr="Tela de celular&#10;&#10;O conteúdo gerado por IA pode estar incorreto.">
            <a:extLst>
              <a:ext uri="{FF2B5EF4-FFF2-40B4-BE49-F238E27FC236}">
                <a16:creationId xmlns:a16="http://schemas.microsoft.com/office/drawing/2014/main" id="{1AEF0E12-A4E7-B9CE-B0C6-8D3416C5C8A5}"/>
              </a:ext>
            </a:extLst>
          </p:cNvPr>
          <p:cNvPicPr>
            <a:picLocks noChangeAspect="1"/>
          </p:cNvPicPr>
          <p:nvPr/>
        </p:nvPicPr>
        <p:blipFill>
          <a:blip r:embed="rId2"/>
          <a:stretch>
            <a:fillRect/>
          </a:stretch>
        </p:blipFill>
        <p:spPr>
          <a:xfrm>
            <a:off x="0" y="0"/>
            <a:ext cx="12192000" cy="6858000"/>
          </a:xfrm>
          <a:prstGeom prst="rect">
            <a:avLst/>
          </a:prstGeom>
        </p:spPr>
      </p:pic>
      <p:sp>
        <p:nvSpPr>
          <p:cNvPr id="9" name="Quadro 8">
            <a:extLst>
              <a:ext uri="{FF2B5EF4-FFF2-40B4-BE49-F238E27FC236}">
                <a16:creationId xmlns:a16="http://schemas.microsoft.com/office/drawing/2014/main" id="{C30B9216-10EB-EA89-2D37-0FFC158366B9}"/>
              </a:ext>
            </a:extLst>
          </p:cNvPr>
          <p:cNvSpPr/>
          <p:nvPr/>
        </p:nvSpPr>
        <p:spPr>
          <a:xfrm>
            <a:off x="9217572" y="2175641"/>
            <a:ext cx="2974428" cy="1082566"/>
          </a:xfrm>
          <a:prstGeom prst="fram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10" name="Quadro 9">
            <a:extLst>
              <a:ext uri="{FF2B5EF4-FFF2-40B4-BE49-F238E27FC236}">
                <a16:creationId xmlns:a16="http://schemas.microsoft.com/office/drawing/2014/main" id="{50F8DCA2-294D-49B5-1363-3EA0FE3A506B}"/>
              </a:ext>
            </a:extLst>
          </p:cNvPr>
          <p:cNvSpPr/>
          <p:nvPr/>
        </p:nvSpPr>
        <p:spPr>
          <a:xfrm>
            <a:off x="70944" y="2328041"/>
            <a:ext cx="2974428" cy="1368888"/>
          </a:xfrm>
          <a:prstGeom prst="fram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Tree>
    <p:extLst>
      <p:ext uri="{BB962C8B-B14F-4D97-AF65-F5344CB8AC3E}">
        <p14:creationId xmlns:p14="http://schemas.microsoft.com/office/powerpoint/2010/main" val="25243878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descr="Tela de celular com aplicativo aberto&#10;&#10;O conteúdo gerado por IA pode estar incorreto.">
            <a:extLst>
              <a:ext uri="{FF2B5EF4-FFF2-40B4-BE49-F238E27FC236}">
                <a16:creationId xmlns:a16="http://schemas.microsoft.com/office/drawing/2014/main" id="{883D972D-C3FF-A0D5-D9A1-8AA653D82BCC}"/>
              </a:ext>
            </a:extLst>
          </p:cNvPr>
          <p:cNvPicPr>
            <a:picLocks noChangeAspect="1"/>
          </p:cNvPicPr>
          <p:nvPr/>
        </p:nvPicPr>
        <p:blipFill>
          <a:blip r:embed="rId2"/>
          <a:stretch>
            <a:fillRect/>
          </a:stretch>
        </p:blipFill>
        <p:spPr>
          <a:xfrm>
            <a:off x="0" y="0"/>
            <a:ext cx="12192000" cy="6858000"/>
          </a:xfrm>
          <a:prstGeom prst="rect">
            <a:avLst/>
          </a:prstGeom>
        </p:spPr>
      </p:pic>
      <p:sp>
        <p:nvSpPr>
          <p:cNvPr id="4" name="Quadro 3">
            <a:extLst>
              <a:ext uri="{FF2B5EF4-FFF2-40B4-BE49-F238E27FC236}">
                <a16:creationId xmlns:a16="http://schemas.microsoft.com/office/drawing/2014/main" id="{71B85FB2-49F5-8932-EA60-6C1DFB75A49A}"/>
              </a:ext>
            </a:extLst>
          </p:cNvPr>
          <p:cNvSpPr/>
          <p:nvPr/>
        </p:nvSpPr>
        <p:spPr>
          <a:xfrm>
            <a:off x="136634" y="2974428"/>
            <a:ext cx="1849821" cy="1061544"/>
          </a:xfrm>
          <a:prstGeom prst="fram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5" name="Quadro 4">
            <a:extLst>
              <a:ext uri="{FF2B5EF4-FFF2-40B4-BE49-F238E27FC236}">
                <a16:creationId xmlns:a16="http://schemas.microsoft.com/office/drawing/2014/main" id="{7DB4F4EE-0F27-2244-FD25-2AEE291BA8B7}"/>
              </a:ext>
            </a:extLst>
          </p:cNvPr>
          <p:cNvSpPr/>
          <p:nvPr/>
        </p:nvSpPr>
        <p:spPr>
          <a:xfrm>
            <a:off x="10107561" y="1912884"/>
            <a:ext cx="2084439" cy="1061544"/>
          </a:xfrm>
          <a:prstGeom prst="fram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Tree>
    <p:extLst>
      <p:ext uri="{BB962C8B-B14F-4D97-AF65-F5344CB8AC3E}">
        <p14:creationId xmlns:p14="http://schemas.microsoft.com/office/powerpoint/2010/main" val="9544566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381740-063A-41A4-836D-85D14980E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36883"/>
            <a:ext cx="4243589" cy="27432"/>
          </a:xfrm>
          <a:custGeom>
            <a:avLst/>
            <a:gdLst>
              <a:gd name="csX0" fmla="*/ 0 w 4243589"/>
              <a:gd name="csY0" fmla="*/ 0 h 27432"/>
              <a:gd name="csX1" fmla="*/ 563791 w 4243589"/>
              <a:gd name="csY1" fmla="*/ 0 h 27432"/>
              <a:gd name="csX2" fmla="*/ 1042710 w 4243589"/>
              <a:gd name="csY2" fmla="*/ 0 h 27432"/>
              <a:gd name="csX3" fmla="*/ 1564066 w 4243589"/>
              <a:gd name="csY3" fmla="*/ 0 h 27432"/>
              <a:gd name="csX4" fmla="*/ 2212729 w 4243589"/>
              <a:gd name="csY4" fmla="*/ 0 h 27432"/>
              <a:gd name="csX5" fmla="*/ 2776520 w 4243589"/>
              <a:gd name="csY5" fmla="*/ 0 h 27432"/>
              <a:gd name="csX6" fmla="*/ 3297875 w 4243589"/>
              <a:gd name="csY6" fmla="*/ 0 h 27432"/>
              <a:gd name="csX7" fmla="*/ 4243589 w 4243589"/>
              <a:gd name="csY7" fmla="*/ 0 h 27432"/>
              <a:gd name="csX8" fmla="*/ 4243589 w 4243589"/>
              <a:gd name="csY8" fmla="*/ 27432 h 27432"/>
              <a:gd name="csX9" fmla="*/ 3637362 w 4243589"/>
              <a:gd name="csY9" fmla="*/ 27432 h 27432"/>
              <a:gd name="csX10" fmla="*/ 3116007 w 4243589"/>
              <a:gd name="csY10" fmla="*/ 27432 h 27432"/>
              <a:gd name="csX11" fmla="*/ 2424908 w 4243589"/>
              <a:gd name="csY11" fmla="*/ 27432 h 27432"/>
              <a:gd name="csX12" fmla="*/ 1861117 w 4243589"/>
              <a:gd name="csY12" fmla="*/ 27432 h 27432"/>
              <a:gd name="csX13" fmla="*/ 1382198 w 4243589"/>
              <a:gd name="csY13" fmla="*/ 27432 h 27432"/>
              <a:gd name="csX14" fmla="*/ 733535 w 4243589"/>
              <a:gd name="csY14" fmla="*/ 27432 h 27432"/>
              <a:gd name="csX15" fmla="*/ 0 w 4243589"/>
              <a:gd name="csY15" fmla="*/ 27432 h 27432"/>
              <a:gd name="csX16" fmla="*/ 0 w 4243589"/>
              <a:gd name="csY16" fmla="*/ 0 h 27432"/>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10" name="Rectangle 9">
            <a:extLst>
              <a:ext uri="{FF2B5EF4-FFF2-40B4-BE49-F238E27FC236}">
                <a16:creationId xmlns:a16="http://schemas.microsoft.com/office/drawing/2014/main" id="{B768BC45-6978-4563-AFFC-4378E82C53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olored rectangle">
            <a:extLst>
              <a:ext uri="{FF2B5EF4-FFF2-40B4-BE49-F238E27FC236}">
                <a16:creationId xmlns:a16="http://schemas.microsoft.com/office/drawing/2014/main" id="{A80A8067-64B4-47DF-9C4D-88D9ADEC21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C1161924-6A01-E97E-4CD5-C9C248F2D332}"/>
              </a:ext>
            </a:extLst>
          </p:cNvPr>
          <p:cNvSpPr>
            <a:spLocks noGrp="1"/>
          </p:cNvSpPr>
          <p:nvPr>
            <p:ph type="title"/>
          </p:nvPr>
        </p:nvSpPr>
        <p:spPr>
          <a:xfrm>
            <a:off x="838200" y="451381"/>
            <a:ext cx="10512552" cy="4066540"/>
          </a:xfrm>
        </p:spPr>
        <p:txBody>
          <a:bodyPr vert="horz" lIns="91440" tIns="45720" rIns="91440" bIns="45720" rtlCol="0" anchor="b">
            <a:normAutofit/>
          </a:bodyPr>
          <a:lstStyle/>
          <a:p>
            <a:r>
              <a:rPr lang="en-US" sz="9600" dirty="0">
                <a:solidFill>
                  <a:schemeClr val="bg1"/>
                </a:solidFill>
              </a:rPr>
              <a:t>SCRIPT</a:t>
            </a:r>
          </a:p>
        </p:txBody>
      </p:sp>
      <p:sp>
        <p:nvSpPr>
          <p:cNvPr id="3" name="Espaço Reservado para Texto 2">
            <a:extLst>
              <a:ext uri="{FF2B5EF4-FFF2-40B4-BE49-F238E27FC236}">
                <a16:creationId xmlns:a16="http://schemas.microsoft.com/office/drawing/2014/main" id="{0E2A130B-5E4A-0632-FD42-ADAE05DEF07B}"/>
              </a:ext>
            </a:extLst>
          </p:cNvPr>
          <p:cNvSpPr>
            <a:spLocks noGrp="1"/>
          </p:cNvSpPr>
          <p:nvPr>
            <p:ph type="body" idx="1"/>
          </p:nvPr>
        </p:nvSpPr>
        <p:spPr>
          <a:xfrm>
            <a:off x="838199" y="4983276"/>
            <a:ext cx="10512552" cy="1124712"/>
          </a:xfrm>
        </p:spPr>
        <p:txBody>
          <a:bodyPr vert="horz" lIns="91440" tIns="45720" rIns="91440" bIns="45720" rtlCol="0">
            <a:normAutofit/>
          </a:bodyPr>
          <a:lstStyle/>
          <a:p>
            <a:endParaRPr lang="en-US">
              <a:solidFill>
                <a:schemeClr val="bg1"/>
              </a:solidFill>
            </a:endParaRPr>
          </a:p>
        </p:txBody>
      </p:sp>
      <p:sp>
        <p:nvSpPr>
          <p:cNvPr id="14" name="Rectangle 6">
            <a:extLst>
              <a:ext uri="{FF2B5EF4-FFF2-40B4-BE49-F238E27FC236}">
                <a16:creationId xmlns:a16="http://schemas.microsoft.com/office/drawing/2014/main" id="{DA542B6D-E775-4832-91DC-2D20F85781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36883"/>
            <a:ext cx="4243589" cy="27432"/>
          </a:xfrm>
          <a:custGeom>
            <a:avLst/>
            <a:gdLst>
              <a:gd name="csX0" fmla="*/ 0 w 4243589"/>
              <a:gd name="csY0" fmla="*/ 0 h 27432"/>
              <a:gd name="csX1" fmla="*/ 563791 w 4243589"/>
              <a:gd name="csY1" fmla="*/ 0 h 27432"/>
              <a:gd name="csX2" fmla="*/ 1042710 w 4243589"/>
              <a:gd name="csY2" fmla="*/ 0 h 27432"/>
              <a:gd name="csX3" fmla="*/ 1564066 w 4243589"/>
              <a:gd name="csY3" fmla="*/ 0 h 27432"/>
              <a:gd name="csX4" fmla="*/ 2212729 w 4243589"/>
              <a:gd name="csY4" fmla="*/ 0 h 27432"/>
              <a:gd name="csX5" fmla="*/ 2776520 w 4243589"/>
              <a:gd name="csY5" fmla="*/ 0 h 27432"/>
              <a:gd name="csX6" fmla="*/ 3297875 w 4243589"/>
              <a:gd name="csY6" fmla="*/ 0 h 27432"/>
              <a:gd name="csX7" fmla="*/ 4243589 w 4243589"/>
              <a:gd name="csY7" fmla="*/ 0 h 27432"/>
              <a:gd name="csX8" fmla="*/ 4243589 w 4243589"/>
              <a:gd name="csY8" fmla="*/ 27432 h 27432"/>
              <a:gd name="csX9" fmla="*/ 3637362 w 4243589"/>
              <a:gd name="csY9" fmla="*/ 27432 h 27432"/>
              <a:gd name="csX10" fmla="*/ 3116007 w 4243589"/>
              <a:gd name="csY10" fmla="*/ 27432 h 27432"/>
              <a:gd name="csX11" fmla="*/ 2424908 w 4243589"/>
              <a:gd name="csY11" fmla="*/ 27432 h 27432"/>
              <a:gd name="csX12" fmla="*/ 1861117 w 4243589"/>
              <a:gd name="csY12" fmla="*/ 27432 h 27432"/>
              <a:gd name="csX13" fmla="*/ 1382198 w 4243589"/>
              <a:gd name="csY13" fmla="*/ 27432 h 27432"/>
              <a:gd name="csX14" fmla="*/ 733535 w 4243589"/>
              <a:gd name="csY14" fmla="*/ 27432 h 27432"/>
              <a:gd name="csX15" fmla="*/ 0 w 4243589"/>
              <a:gd name="csY15" fmla="*/ 27432 h 27432"/>
              <a:gd name="csX16" fmla="*/ 0 w 4243589"/>
              <a:gd name="csY16" fmla="*/ 0 h 27432"/>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bg1"/>
          </a:solidFill>
          <a:ln w="38100" cap="rnd">
            <a:solidFill>
              <a:schemeClr val="bg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56051547"/>
      </p:ext>
    </p:extLst>
  </p:cSld>
  <p:clrMapOvr>
    <a:masterClrMapping/>
  </p:clrMapOvr>
</p:sld>
</file>

<file path=ppt/theme/theme1.xml><?xml version="1.0" encoding="utf-8"?>
<a:theme xmlns:a="http://schemas.openxmlformats.org/drawingml/2006/main" name="SketchyVTI">
  <a:themeElements>
    <a:clrScheme name="SketchyVTI">
      <a:dk1>
        <a:sysClr val="windowText" lastClr="000000"/>
      </a:dk1>
      <a:lt1>
        <a:sysClr val="window" lastClr="FFFFFF"/>
      </a:lt1>
      <a:dk2>
        <a:srgbClr val="39302A"/>
      </a:dk2>
      <a:lt2>
        <a:srgbClr val="E5DEDB"/>
      </a:lt2>
      <a:accent1>
        <a:srgbClr val="E4650E"/>
      </a:accent1>
      <a:accent2>
        <a:srgbClr val="00A5AB"/>
      </a:accent2>
      <a:accent3>
        <a:srgbClr val="09963B"/>
      </a:accent3>
      <a:accent4>
        <a:srgbClr val="E64823"/>
      </a:accent4>
      <a:accent5>
        <a:srgbClr val="9C6A6A"/>
      </a:accent5>
      <a:accent6>
        <a:srgbClr val="824F8C"/>
      </a:accent6>
      <a:hlink>
        <a:srgbClr val="2998E3"/>
      </a:hlink>
      <a:folHlink>
        <a:srgbClr val="7F723D"/>
      </a:folHlink>
    </a:clrScheme>
    <a:fontScheme name="Custom 2">
      <a:majorFont>
        <a:latin typeface="Modern Love"/>
        <a:ea typeface=""/>
        <a:cs typeface=""/>
      </a:majorFont>
      <a:minorFont>
        <a:latin typeface="The Ha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ketchyVTI" id="{A6D2C935-A6E4-4DD9-BCC5-5AE2504DB8EA}" vid="{F0754072-50B6-4C01-B911-67246C9F58D2}"/>
    </a:ext>
  </a:extLst>
</a:theme>
</file>

<file path=docProps/app.xml><?xml version="1.0" encoding="utf-8"?>
<Properties xmlns="http://schemas.openxmlformats.org/officeDocument/2006/extended-properties" xmlns:vt="http://schemas.openxmlformats.org/officeDocument/2006/docPropsVTypes">
  <TotalTime>429</TotalTime>
  <Words>1410</Words>
  <Application>Microsoft Office PowerPoint</Application>
  <PresentationFormat>Widescreen</PresentationFormat>
  <Paragraphs>264</Paragraphs>
  <Slides>26</Slides>
  <Notes>0</Notes>
  <HiddenSlides>0</HiddenSlides>
  <MMClips>0</MMClips>
  <ScaleCrop>false</ScaleCrop>
  <HeadingPairs>
    <vt:vector size="6" baseType="variant">
      <vt:variant>
        <vt:lpstr>Fontes usadas</vt:lpstr>
      </vt:variant>
      <vt:variant>
        <vt:i4>5</vt:i4>
      </vt:variant>
      <vt:variant>
        <vt:lpstr>Tema</vt:lpstr>
      </vt:variant>
      <vt:variant>
        <vt:i4>1</vt:i4>
      </vt:variant>
      <vt:variant>
        <vt:lpstr>Títulos de slides</vt:lpstr>
      </vt:variant>
      <vt:variant>
        <vt:i4>26</vt:i4>
      </vt:variant>
    </vt:vector>
  </HeadingPairs>
  <TitlesOfParts>
    <vt:vector size="32" baseType="lpstr">
      <vt:lpstr>Arial</vt:lpstr>
      <vt:lpstr>Cascadia Mono</vt:lpstr>
      <vt:lpstr>Inter</vt:lpstr>
      <vt:lpstr>Modern Love</vt:lpstr>
      <vt:lpstr>The Hand</vt:lpstr>
      <vt:lpstr>SketchyVTI</vt:lpstr>
      <vt:lpstr>Detecção Facial</vt:lpstr>
      <vt:lpstr>UI</vt:lpstr>
      <vt:lpstr>Apresentação do PowerPoint</vt:lpstr>
      <vt:lpstr>Apresentação do PowerPoint</vt:lpstr>
      <vt:lpstr>Ícones para botões UI</vt:lpstr>
      <vt:lpstr>UI</vt:lpstr>
      <vt:lpstr>Apresentação do PowerPoint</vt:lpstr>
      <vt:lpstr>Apresentação do PowerPoint</vt:lpstr>
      <vt:lpstr>SCRIPT</vt:lpstr>
      <vt:lpstr>Apresentação do PowerPoint</vt:lpstr>
      <vt:lpstr>Adicione Inputy System UI Input Module</vt:lpstr>
      <vt:lpstr>Desative os óculos </vt:lpstr>
      <vt:lpstr>Apresentação do PowerPoint</vt:lpstr>
      <vt:lpstr>Apresentação do PowerPoint</vt:lpstr>
      <vt:lpstr>Apresentação do PowerPoint</vt:lpstr>
      <vt:lpstr>Apresentação do PowerPoint</vt:lpstr>
      <vt:lpstr>Apresentação do PowerPoint</vt:lpstr>
      <vt:lpstr>Apresentação do PowerPoint</vt:lpstr>
      <vt:lpstr>Trocando Cores</vt:lpstr>
      <vt:lpstr>Crie uma pasta com os materiais</vt:lpstr>
      <vt:lpstr>Apresentação do PowerPoint</vt:lpstr>
      <vt:lpstr>Apresentação do PowerPoint</vt:lpstr>
      <vt:lpstr>Apresentação do PowerPoint</vt:lpstr>
      <vt:lpstr>Apresentação do PowerPoint</vt:lpstr>
      <vt:lpstr>Aprimoramento</vt:lpstr>
      <vt:lpstr>Apresentação do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Fabio Henrique Trevezane</dc:creator>
  <cp:lastModifiedBy>Fabio Henrique Trevezane</cp:lastModifiedBy>
  <cp:revision>28</cp:revision>
  <dcterms:created xsi:type="dcterms:W3CDTF">2025-12-20T17:38:13Z</dcterms:created>
  <dcterms:modified xsi:type="dcterms:W3CDTF">2026-01-02T13:12:16Z</dcterms:modified>
</cp:coreProperties>
</file>